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theme/themeOverride10.xml" ContentType="application/vnd.openxmlformats-officedocument.themeOverrid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8" r:id="rId6"/>
    <p:sldMasterId id="2147484318" r:id="rId7"/>
    <p:sldMasterId id="2147484333" r:id="rId8"/>
    <p:sldMasterId id="2147484370" r:id="rId9"/>
    <p:sldMasterId id="2147484420" r:id="rId10"/>
    <p:sldMasterId id="2147484456" r:id="rId11"/>
    <p:sldMasterId id="2147484466" r:id="rId12"/>
    <p:sldMasterId id="2147484477" r:id="rId13"/>
    <p:sldMasterId id="2147484501" r:id="rId14"/>
  </p:sldMasterIdLst>
  <p:notesMasterIdLst>
    <p:notesMasterId r:id="rId33"/>
  </p:notesMasterIdLst>
  <p:handoutMasterIdLst>
    <p:handoutMasterId r:id="rId34"/>
  </p:handoutMasterIdLst>
  <p:sldIdLst>
    <p:sldId id="1677" r:id="rId15"/>
    <p:sldId id="1590" r:id="rId16"/>
    <p:sldId id="1595" r:id="rId17"/>
    <p:sldId id="1642" r:id="rId18"/>
    <p:sldId id="1660" r:id="rId19"/>
    <p:sldId id="1654" r:id="rId20"/>
    <p:sldId id="1655" r:id="rId21"/>
    <p:sldId id="1670" r:id="rId22"/>
    <p:sldId id="1669" r:id="rId23"/>
    <p:sldId id="1671" r:id="rId24"/>
    <p:sldId id="1656" r:id="rId25"/>
    <p:sldId id="1657" r:id="rId26"/>
    <p:sldId id="1658" r:id="rId27"/>
    <p:sldId id="1673" r:id="rId28"/>
    <p:sldId id="1672" r:id="rId29"/>
    <p:sldId id="1645" r:id="rId30"/>
    <p:sldId id="1678" r:id="rId31"/>
    <p:sldId id="1679"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9F7945-30A3-4BB6-88DE-62D596928BC1}">
          <p14:sldIdLst>
            <p14:sldId id="1677"/>
            <p14:sldId id="1590"/>
            <p14:sldId id="1595"/>
          </p14:sldIdLst>
        </p14:section>
        <p14:section name="Overview of APM" id="{A96145E3-1E64-441E-A364-91CF2BE3894D}">
          <p14:sldIdLst>
            <p14:sldId id="1642"/>
            <p14:sldId id="1660"/>
            <p14:sldId id="1654"/>
            <p14:sldId id="1655"/>
            <p14:sldId id="1670"/>
            <p14:sldId id="1669"/>
            <p14:sldId id="1671"/>
            <p14:sldId id="1656"/>
            <p14:sldId id="1657"/>
            <p14:sldId id="1658"/>
            <p14:sldId id="1673"/>
            <p14:sldId id="1672"/>
            <p14:sldId id="1645"/>
          </p14:sldIdLst>
        </p14:section>
        <p14:section name="Closing" id="{D3D82BE9-9BA6-486B-AD7C-20A95D4670A5}">
          <p14:sldIdLst>
            <p14:sldId id="1678"/>
            <p14:sldId id="16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esar" initials="DT" lastIdx="14" clrIdx="0">
    <p:extLst>
      <p:ext uri="{19B8F6BF-5375-455C-9EA6-DF929625EA0E}">
        <p15:presenceInfo xmlns:p15="http://schemas.microsoft.com/office/powerpoint/2012/main" userId="S-1-5-21-124525095-708259637-1543119021-280443" providerId="AD"/>
      </p:ext>
    </p:extLst>
  </p:cmAuthor>
  <p:cmAuthor id="2" name="Nick Brazeau (Huddle Group Corp)" initials="NB(GC" lastIdx="12" clrIdx="1">
    <p:extLst>
      <p:ext uri="{19B8F6BF-5375-455C-9EA6-DF929625EA0E}">
        <p15:presenceInfo xmlns:p15="http://schemas.microsoft.com/office/powerpoint/2012/main" userId="S-1-5-21-2127521184-1604012920-1887927527-10410785" providerId="AD"/>
      </p:ext>
    </p:extLst>
  </p:cmAuthor>
  <p:cmAuthor id="3" name="Morgan Webb" initials="MW" lastIdx="16" clrIdx="2">
    <p:extLst>
      <p:ext uri="{19B8F6BF-5375-455C-9EA6-DF929625EA0E}">
        <p15:presenceInfo xmlns:p15="http://schemas.microsoft.com/office/powerpoint/2012/main" userId="S-1-5-21-2016222445-827481317-1536260354-1022124" providerId="AD"/>
      </p:ext>
    </p:extLst>
  </p:cmAuthor>
  <p:cmAuthor id="4" name="Cynthia Peng" initials="CP" lastIdx="7" clrIdx="3">
    <p:extLst>
      <p:ext uri="{19B8F6BF-5375-455C-9EA6-DF929625EA0E}">
        <p15:presenceInfo xmlns:p15="http://schemas.microsoft.com/office/powerpoint/2012/main" userId="S-1-5-21-2127521184-1604012920-1887927527-13758565" providerId="AD"/>
      </p:ext>
    </p:extLst>
  </p:cmAuthor>
  <p:cmAuthor id="5" name="Matt Zanner" initials="MZ" lastIdx="7" clrIdx="4">
    <p:extLst>
      <p:ext uri="{19B8F6BF-5375-455C-9EA6-DF929625EA0E}">
        <p15:presenceInfo xmlns:p15="http://schemas.microsoft.com/office/powerpoint/2012/main" userId="S-1-5-21-2127521184-1604012920-1887927527-8583163" providerId="AD"/>
      </p:ext>
    </p:extLst>
  </p:cmAuthor>
  <p:cmAuthor id="6" name="Priscila" initials="P" lastIdx="1" clrIdx="5">
    <p:extLst>
      <p:ext uri="{19B8F6BF-5375-455C-9EA6-DF929625EA0E}">
        <p15:presenceInfo xmlns:p15="http://schemas.microsoft.com/office/powerpoint/2012/main" userId="Prisci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DB813"/>
    <a:srgbClr val="009E49"/>
    <a:srgbClr val="FFFFFF"/>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28" autoAdjust="0"/>
    <p:restoredTop sz="82226" autoAdjust="0"/>
  </p:normalViewPr>
  <p:slideViewPr>
    <p:cSldViewPr snapToObjects="1">
      <p:cViewPr varScale="1">
        <p:scale>
          <a:sx n="60" d="100"/>
          <a:sy n="60" d="100"/>
        </p:scale>
        <p:origin x="306" y="66"/>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00" d="100"/>
        <a:sy n="10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tableStyles" Target="tableStyles.xml"/><Relationship Id="rId21" Type="http://schemas.openxmlformats.org/officeDocument/2006/relationships/slide" Target="slides/slide7.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1/9/2015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1/9/2015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2</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7206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3011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6557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6619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171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9192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5183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51203"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ea typeface="MS PGothic" pitchFamily="34" charset="-128"/>
              </a:defRPr>
            </a:lvl1pPr>
            <a:lvl2pPr marL="742950" indent="-285750">
              <a:defRPr>
                <a:solidFill>
                  <a:schemeClr val="tx1"/>
                </a:solidFill>
                <a:latin typeface="Segoe UI" pitchFamily="34" charset="0"/>
                <a:ea typeface="MS PGothic" pitchFamily="34" charset="-128"/>
              </a:defRPr>
            </a:lvl2pPr>
            <a:lvl3pPr marL="1143000" indent="-228600">
              <a:defRPr>
                <a:solidFill>
                  <a:schemeClr val="tx1"/>
                </a:solidFill>
                <a:latin typeface="Segoe UI" pitchFamily="34" charset="0"/>
                <a:ea typeface="MS PGothic" pitchFamily="34" charset="-128"/>
              </a:defRPr>
            </a:lvl3pPr>
            <a:lvl4pPr marL="1600200" indent="-228600">
              <a:defRPr>
                <a:solidFill>
                  <a:schemeClr val="tx1"/>
                </a:solidFill>
                <a:latin typeface="Segoe UI" pitchFamily="34" charset="0"/>
                <a:ea typeface="MS PGothic" pitchFamily="34" charset="-128"/>
              </a:defRPr>
            </a:lvl4pPr>
            <a:lvl5pPr marL="2057400" indent="-228600">
              <a:defRPr>
                <a:solidFill>
                  <a:schemeClr val="tx1"/>
                </a:solidFill>
                <a:latin typeface="Segoe UI" pitchFamily="34" charset="0"/>
                <a:ea typeface="MS PGothic" pitchFamily="34" charset="-128"/>
              </a:defRPr>
            </a:lvl5pPr>
            <a:lvl6pPr marL="2514600" indent="-228600" defTabSz="931863" fontAlgn="base">
              <a:spcBef>
                <a:spcPct val="0"/>
              </a:spcBef>
              <a:spcAft>
                <a:spcPct val="0"/>
              </a:spcAft>
              <a:defRPr>
                <a:solidFill>
                  <a:schemeClr val="tx1"/>
                </a:solidFill>
                <a:latin typeface="Segoe UI" pitchFamily="34" charset="0"/>
                <a:ea typeface="MS PGothic" pitchFamily="34" charset="-128"/>
              </a:defRPr>
            </a:lvl6pPr>
            <a:lvl7pPr marL="2971800" indent="-228600" defTabSz="931863" fontAlgn="base">
              <a:spcBef>
                <a:spcPct val="0"/>
              </a:spcBef>
              <a:spcAft>
                <a:spcPct val="0"/>
              </a:spcAft>
              <a:defRPr>
                <a:solidFill>
                  <a:schemeClr val="tx1"/>
                </a:solidFill>
                <a:latin typeface="Segoe UI" pitchFamily="34" charset="0"/>
                <a:ea typeface="MS PGothic" pitchFamily="34" charset="-128"/>
              </a:defRPr>
            </a:lvl7pPr>
            <a:lvl8pPr marL="3429000" indent="-228600" defTabSz="931863" fontAlgn="base">
              <a:spcBef>
                <a:spcPct val="0"/>
              </a:spcBef>
              <a:spcAft>
                <a:spcPct val="0"/>
              </a:spcAft>
              <a:defRPr>
                <a:solidFill>
                  <a:schemeClr val="tx1"/>
                </a:solidFill>
                <a:latin typeface="Segoe UI" pitchFamily="34" charset="0"/>
                <a:ea typeface="MS PGothic" pitchFamily="34" charset="-128"/>
              </a:defRPr>
            </a:lvl8pPr>
            <a:lvl9pPr marL="3886200" indent="-228600" defTabSz="931863" fontAlgn="base">
              <a:spcBef>
                <a:spcPct val="0"/>
              </a:spcBef>
              <a:spcAft>
                <a:spcPct val="0"/>
              </a:spcAft>
              <a:defRPr>
                <a:solidFill>
                  <a:schemeClr val="tx1"/>
                </a:solidFill>
                <a:latin typeface="Segoe UI" pitchFamily="34" charset="0"/>
                <a:ea typeface="MS PGothic" pitchFamily="34" charset="-128"/>
              </a:defRPr>
            </a:lvl9pPr>
          </a:lstStyle>
          <a:p>
            <a:pPr defTabSz="931863" fontAlgn="base">
              <a:spcBef>
                <a:spcPct val="0"/>
              </a:spcBef>
              <a:spcAft>
                <a:spcPct val="0"/>
              </a:spcAft>
            </a:pPr>
            <a:endParaRPr lang="en-US" dirty="0" smtClean="0">
              <a:solidFill>
                <a:srgbClr val="000000"/>
              </a:solidFill>
            </a:endParaRPr>
          </a:p>
        </p:txBody>
      </p:sp>
      <p:sp>
        <p:nvSpPr>
          <p:cNvPr id="51204"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pitchFamily="34" charset="0"/>
                <a:ea typeface="MS PGothic" pitchFamily="34" charset="-128"/>
              </a:defRPr>
            </a:lvl1pPr>
            <a:lvl2pPr marL="742950" indent="-285750">
              <a:defRPr>
                <a:solidFill>
                  <a:schemeClr val="tx1"/>
                </a:solidFill>
                <a:latin typeface="Segoe UI" pitchFamily="34" charset="0"/>
                <a:ea typeface="MS PGothic" pitchFamily="34" charset="-128"/>
              </a:defRPr>
            </a:lvl2pPr>
            <a:lvl3pPr marL="1143000" indent="-228600">
              <a:defRPr>
                <a:solidFill>
                  <a:schemeClr val="tx1"/>
                </a:solidFill>
                <a:latin typeface="Segoe UI" pitchFamily="34" charset="0"/>
                <a:ea typeface="MS PGothic" pitchFamily="34" charset="-128"/>
              </a:defRPr>
            </a:lvl3pPr>
            <a:lvl4pPr marL="1600200" indent="-228600">
              <a:defRPr>
                <a:solidFill>
                  <a:schemeClr val="tx1"/>
                </a:solidFill>
                <a:latin typeface="Segoe UI" pitchFamily="34" charset="0"/>
                <a:ea typeface="MS PGothic" pitchFamily="34" charset="-128"/>
              </a:defRPr>
            </a:lvl4pPr>
            <a:lvl5pPr marL="2057400" indent="-228600">
              <a:defRPr>
                <a:solidFill>
                  <a:schemeClr val="tx1"/>
                </a:solidFill>
                <a:latin typeface="Segoe UI" pitchFamily="34" charset="0"/>
                <a:ea typeface="MS PGothic" pitchFamily="34" charset="-128"/>
              </a:defRPr>
            </a:lvl5pPr>
            <a:lvl6pPr marL="2514600" indent="-228600" defTabSz="931863" fontAlgn="base">
              <a:spcBef>
                <a:spcPct val="0"/>
              </a:spcBef>
              <a:spcAft>
                <a:spcPct val="0"/>
              </a:spcAft>
              <a:defRPr>
                <a:solidFill>
                  <a:schemeClr val="tx1"/>
                </a:solidFill>
                <a:latin typeface="Segoe UI" pitchFamily="34" charset="0"/>
                <a:ea typeface="MS PGothic" pitchFamily="34" charset="-128"/>
              </a:defRPr>
            </a:lvl6pPr>
            <a:lvl7pPr marL="2971800" indent="-228600" defTabSz="931863" fontAlgn="base">
              <a:spcBef>
                <a:spcPct val="0"/>
              </a:spcBef>
              <a:spcAft>
                <a:spcPct val="0"/>
              </a:spcAft>
              <a:defRPr>
                <a:solidFill>
                  <a:schemeClr val="tx1"/>
                </a:solidFill>
                <a:latin typeface="Segoe UI" pitchFamily="34" charset="0"/>
                <a:ea typeface="MS PGothic" pitchFamily="34" charset="-128"/>
              </a:defRPr>
            </a:lvl7pPr>
            <a:lvl8pPr marL="3429000" indent="-228600" defTabSz="931863" fontAlgn="base">
              <a:spcBef>
                <a:spcPct val="0"/>
              </a:spcBef>
              <a:spcAft>
                <a:spcPct val="0"/>
              </a:spcAft>
              <a:defRPr>
                <a:solidFill>
                  <a:schemeClr val="tx1"/>
                </a:solidFill>
                <a:latin typeface="Segoe UI" pitchFamily="34" charset="0"/>
                <a:ea typeface="MS PGothic" pitchFamily="34" charset="-128"/>
              </a:defRPr>
            </a:lvl8pPr>
            <a:lvl9pPr marL="3886200" indent="-228600" defTabSz="931863" fontAlgn="base">
              <a:spcBef>
                <a:spcPct val="0"/>
              </a:spcBef>
              <a:spcAft>
                <a:spcPct val="0"/>
              </a:spcAft>
              <a:defRPr>
                <a:solidFill>
                  <a:schemeClr val="tx1"/>
                </a:solidFill>
                <a:latin typeface="Segoe UI" pitchFamily="34" charset="0"/>
                <a:ea typeface="MS PGothic" pitchFamily="34" charset="-128"/>
              </a:defRPr>
            </a:lvl9pPr>
          </a:lstStyle>
          <a:p>
            <a:fld id="{CAB5A698-8DBA-4487-B6D4-B656C90715DE}" type="datetime8">
              <a:rPr lang="en-US">
                <a:solidFill>
                  <a:srgbClr val="000000"/>
                </a:solidFill>
              </a:rPr>
              <a:pPr/>
              <a:t>1/9/2015 1:11 PM</a:t>
            </a:fld>
            <a:endParaRPr lang="en-US" dirty="0">
              <a:solidFill>
                <a:srgbClr val="000000"/>
              </a:solidFill>
            </a:endParaRPr>
          </a:p>
        </p:txBody>
      </p:sp>
      <p:sp>
        <p:nvSpPr>
          <p:cNvPr id="5120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pitchFamily="34" charset="0"/>
                <a:ea typeface="MS PGothic" pitchFamily="34" charset="-128"/>
              </a:defRPr>
            </a:lvl1pPr>
            <a:lvl2pPr marL="742950" indent="-285750">
              <a:defRPr>
                <a:solidFill>
                  <a:schemeClr val="tx1"/>
                </a:solidFill>
                <a:latin typeface="Segoe UI" pitchFamily="34" charset="0"/>
                <a:ea typeface="MS PGothic" pitchFamily="34" charset="-128"/>
              </a:defRPr>
            </a:lvl2pPr>
            <a:lvl3pPr marL="1143000" indent="-228600">
              <a:defRPr>
                <a:solidFill>
                  <a:schemeClr val="tx1"/>
                </a:solidFill>
                <a:latin typeface="Segoe UI" pitchFamily="34" charset="0"/>
                <a:ea typeface="MS PGothic" pitchFamily="34" charset="-128"/>
              </a:defRPr>
            </a:lvl3pPr>
            <a:lvl4pPr marL="1600200" indent="-228600">
              <a:defRPr>
                <a:solidFill>
                  <a:schemeClr val="tx1"/>
                </a:solidFill>
                <a:latin typeface="Segoe UI" pitchFamily="34" charset="0"/>
                <a:ea typeface="MS PGothic" pitchFamily="34" charset="-128"/>
              </a:defRPr>
            </a:lvl4pPr>
            <a:lvl5pPr marL="2057400" indent="-228600">
              <a:defRPr>
                <a:solidFill>
                  <a:schemeClr val="tx1"/>
                </a:solidFill>
                <a:latin typeface="Segoe UI" pitchFamily="34" charset="0"/>
                <a:ea typeface="MS PGothic" pitchFamily="34" charset="-128"/>
              </a:defRPr>
            </a:lvl5pPr>
            <a:lvl6pPr marL="2514600" indent="-228600" defTabSz="931863" fontAlgn="base">
              <a:spcBef>
                <a:spcPct val="0"/>
              </a:spcBef>
              <a:spcAft>
                <a:spcPct val="0"/>
              </a:spcAft>
              <a:defRPr>
                <a:solidFill>
                  <a:schemeClr val="tx1"/>
                </a:solidFill>
                <a:latin typeface="Segoe UI" pitchFamily="34" charset="0"/>
                <a:ea typeface="MS PGothic" pitchFamily="34" charset="-128"/>
              </a:defRPr>
            </a:lvl6pPr>
            <a:lvl7pPr marL="2971800" indent="-228600" defTabSz="931863" fontAlgn="base">
              <a:spcBef>
                <a:spcPct val="0"/>
              </a:spcBef>
              <a:spcAft>
                <a:spcPct val="0"/>
              </a:spcAft>
              <a:defRPr>
                <a:solidFill>
                  <a:schemeClr val="tx1"/>
                </a:solidFill>
                <a:latin typeface="Segoe UI" pitchFamily="34" charset="0"/>
                <a:ea typeface="MS PGothic" pitchFamily="34" charset="-128"/>
              </a:defRPr>
            </a:lvl7pPr>
            <a:lvl8pPr marL="3429000" indent="-228600" defTabSz="931863" fontAlgn="base">
              <a:spcBef>
                <a:spcPct val="0"/>
              </a:spcBef>
              <a:spcAft>
                <a:spcPct val="0"/>
              </a:spcAft>
              <a:defRPr>
                <a:solidFill>
                  <a:schemeClr val="tx1"/>
                </a:solidFill>
                <a:latin typeface="Segoe UI" pitchFamily="34" charset="0"/>
                <a:ea typeface="MS PGothic" pitchFamily="34" charset="-128"/>
              </a:defRPr>
            </a:lvl8pPr>
            <a:lvl9pPr marL="3886200" indent="-228600" defTabSz="931863" fontAlgn="base">
              <a:spcBef>
                <a:spcPct val="0"/>
              </a:spcBef>
              <a:spcAft>
                <a:spcPct val="0"/>
              </a:spcAft>
              <a:defRPr>
                <a:solidFill>
                  <a:schemeClr val="tx1"/>
                </a:solidFill>
                <a:latin typeface="Segoe UI" pitchFamily="34" charset="0"/>
                <a:ea typeface="MS PGothic" pitchFamily="34" charset="-128"/>
              </a:defRPr>
            </a:lvl9pPr>
          </a:lstStyle>
          <a:p>
            <a:fld id="{F58F4233-97B9-4A09-B1E1-F8F5C4977424}" type="slidenum">
              <a:rPr lang="en-US">
                <a:solidFill>
                  <a:srgbClr val="000000"/>
                </a:solidFill>
              </a:rPr>
              <a:pPr/>
              <a:t>18</a:t>
            </a:fld>
            <a:endParaRPr lang="en-US" dirty="0">
              <a:solidFill>
                <a:srgbClr val="000000"/>
              </a:solidFill>
            </a:endParaRPr>
          </a:p>
        </p:txBody>
      </p:sp>
      <p:sp>
        <p:nvSpPr>
          <p:cNvPr id="51206"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a:defRPr>
                <a:solidFill>
                  <a:schemeClr val="tx1"/>
                </a:solidFill>
                <a:latin typeface="Segoe UI" pitchFamily="34" charset="0"/>
                <a:ea typeface="MS PGothic" pitchFamily="34" charset="-128"/>
              </a:defRPr>
            </a:lvl1pPr>
            <a:lvl2pPr marL="742950" indent="-285750">
              <a:defRPr>
                <a:solidFill>
                  <a:schemeClr val="tx1"/>
                </a:solidFill>
                <a:latin typeface="Segoe UI" pitchFamily="34" charset="0"/>
                <a:ea typeface="MS PGothic" pitchFamily="34" charset="-128"/>
              </a:defRPr>
            </a:lvl2pPr>
            <a:lvl3pPr marL="1143000" indent="-228600">
              <a:defRPr>
                <a:solidFill>
                  <a:schemeClr val="tx1"/>
                </a:solidFill>
                <a:latin typeface="Segoe UI" pitchFamily="34" charset="0"/>
                <a:ea typeface="MS PGothic" pitchFamily="34" charset="-128"/>
              </a:defRPr>
            </a:lvl3pPr>
            <a:lvl4pPr marL="1600200" indent="-228600">
              <a:defRPr>
                <a:solidFill>
                  <a:schemeClr val="tx1"/>
                </a:solidFill>
                <a:latin typeface="Segoe UI" pitchFamily="34" charset="0"/>
                <a:ea typeface="MS PGothic" pitchFamily="34" charset="-128"/>
              </a:defRPr>
            </a:lvl4pPr>
            <a:lvl5pPr marL="2057400" indent="-228600">
              <a:defRPr>
                <a:solidFill>
                  <a:schemeClr val="tx1"/>
                </a:solidFill>
                <a:latin typeface="Segoe UI" pitchFamily="34" charset="0"/>
                <a:ea typeface="MS PGothic" pitchFamily="34" charset="-128"/>
              </a:defRPr>
            </a:lvl5pPr>
            <a:lvl6pPr marL="2514600" indent="-228600" defTabSz="931863" fontAlgn="base">
              <a:spcBef>
                <a:spcPct val="0"/>
              </a:spcBef>
              <a:spcAft>
                <a:spcPct val="0"/>
              </a:spcAft>
              <a:defRPr>
                <a:solidFill>
                  <a:schemeClr val="tx1"/>
                </a:solidFill>
                <a:latin typeface="Segoe UI" pitchFamily="34" charset="0"/>
                <a:ea typeface="MS PGothic" pitchFamily="34" charset="-128"/>
              </a:defRPr>
            </a:lvl6pPr>
            <a:lvl7pPr marL="2971800" indent="-228600" defTabSz="931863" fontAlgn="base">
              <a:spcBef>
                <a:spcPct val="0"/>
              </a:spcBef>
              <a:spcAft>
                <a:spcPct val="0"/>
              </a:spcAft>
              <a:defRPr>
                <a:solidFill>
                  <a:schemeClr val="tx1"/>
                </a:solidFill>
                <a:latin typeface="Segoe UI" pitchFamily="34" charset="0"/>
                <a:ea typeface="MS PGothic" pitchFamily="34" charset="-128"/>
              </a:defRPr>
            </a:lvl7pPr>
            <a:lvl8pPr marL="3429000" indent="-228600" defTabSz="931863" fontAlgn="base">
              <a:spcBef>
                <a:spcPct val="0"/>
              </a:spcBef>
              <a:spcAft>
                <a:spcPct val="0"/>
              </a:spcAft>
              <a:defRPr>
                <a:solidFill>
                  <a:schemeClr val="tx1"/>
                </a:solidFill>
                <a:latin typeface="Segoe UI" pitchFamily="34" charset="0"/>
                <a:ea typeface="MS PGothic" pitchFamily="34" charset="-128"/>
              </a:defRPr>
            </a:lvl8pPr>
            <a:lvl9pPr marL="3886200" indent="-228600" defTabSz="931863" fontAlgn="base">
              <a:spcBef>
                <a:spcPct val="0"/>
              </a:spcBef>
              <a:spcAft>
                <a:spcPct val="0"/>
              </a:spcAft>
              <a:defRPr>
                <a:solidFill>
                  <a:schemeClr val="tx1"/>
                </a:solidFill>
                <a:latin typeface="Segoe UI" pitchFamily="34" charset="0"/>
                <a:ea typeface="MS PGothic" pitchFamily="34" charset="-128"/>
              </a:defRPr>
            </a:lvl9pPr>
          </a:lstStyle>
          <a:p>
            <a:pPr defTabSz="931863" eaLnBrk="1" hangingPunct="1"/>
            <a:r>
              <a:rPr lang="en-US" sz="500" dirty="0">
                <a:solidFill>
                  <a:srgbClr val="000000"/>
                </a:solidFill>
              </a:rPr>
              <a:t>© 2010 Microsoft Corporation. All rights reserved. Microsoft, Windows, Windows Vista and other product names are or may be registered trademarks and/or trademarks in the U.S. and/or other countries.</a:t>
            </a:r>
          </a:p>
          <a:p>
            <a:pPr defTabSz="931863" eaLnBrk="1" hangingPunct="1"/>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60777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234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6557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034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682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2976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9436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609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750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2.w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3.xml"/></Relationships>
</file>

<file path=ppt/slideLayouts/_rels/slideLayout2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5.xml"/></Relationships>
</file>

<file path=ppt/slideLayouts/_rels/slideLayout23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6.xml"/></Relationships>
</file>

<file path=ppt/slideLayouts/_rels/slideLayout23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7.xml"/></Relationships>
</file>

<file path=ppt/slideLayouts/_rels/slideLayout23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slideMaster" Target="../slideMasters/slideMaster3.xml"/><Relationship Id="rId4" Type="http://schemas.openxmlformats.org/officeDocument/2006/relationships/tags" Target="../tags/tag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18874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38268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11592980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099696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0528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689008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134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048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6293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2188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11557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6"/>
          </a:xfrm>
        </p:spPr>
        <p:txBody>
          <a:bodyPr/>
          <a:lstStyle>
            <a:lvl1pPr algn="l" defTabSz="93269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3" y="6587507"/>
            <a:ext cx="406706" cy="372394"/>
          </a:xfrm>
          <a:prstGeom prst="rect">
            <a:avLst/>
          </a:prstGeom>
        </p:spPr>
        <p:txBody>
          <a:bodyPr/>
          <a:lstStyle/>
          <a:p>
            <a:pPr defTabSz="932468"/>
            <a:fld id="{B60359E2-F1E6-40F3-81C3-5A646FA87138}" type="slidenum">
              <a:rPr lang="en-US" smtClean="0">
                <a:solidFill>
                  <a:prstClr val="black">
                    <a:tint val="75000"/>
                  </a:prstClr>
                </a:solidFill>
              </a:rPr>
              <a:pPr defTabSz="932468"/>
              <a:t>‹#›</a:t>
            </a:fld>
            <a:endParaRPr lang="en-US" dirty="0">
              <a:solidFill>
                <a:prstClr val="black">
                  <a:tint val="75000"/>
                </a:prstClr>
              </a:solidFill>
            </a:endParaRPr>
          </a:p>
        </p:txBody>
      </p:sp>
    </p:spTree>
    <p:extLst>
      <p:ext uri="{BB962C8B-B14F-4D97-AF65-F5344CB8AC3E}">
        <p14:creationId xmlns:p14="http://schemas.microsoft.com/office/powerpoint/2010/main" val="105870895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719424920"/>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38228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2213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spTree>
    <p:extLst>
      <p:ext uri="{BB962C8B-B14F-4D97-AF65-F5344CB8AC3E}">
        <p14:creationId xmlns:p14="http://schemas.microsoft.com/office/powerpoint/2010/main" val="402812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36423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10347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20652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1508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2488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368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accent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37591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66843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671086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468759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840089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41524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178649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957593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2"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57" indent="0">
              <a:buNone/>
              <a:tabLst/>
              <a:defRPr sz="2000">
                <a:solidFill>
                  <a:srgbClr val="FFFFFF"/>
                </a:solidFill>
              </a:defRPr>
            </a:lvl3pPr>
            <a:lvl4pPr marL="460141" indent="0">
              <a:buNone/>
              <a:defRPr>
                <a:solidFill>
                  <a:srgbClr val="FFFFFF"/>
                </a:solidFill>
              </a:defRPr>
            </a:lvl4pPr>
            <a:lvl5pPr marL="685453"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396220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2"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1121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1" cy="738481"/>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358094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58484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359096045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6"/>
            <a:ext cx="11887201"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30618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2"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2" y="2124076"/>
            <a:ext cx="7315201"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2743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2204726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90119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2501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302265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71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561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82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5687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0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78"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5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542961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1" cy="2443746"/>
          </a:xfrm>
          <a:prstGeom prst="rect">
            <a:avLst/>
          </a:prstGeom>
        </p:spPr>
        <p:txBody>
          <a:bodyPr/>
          <a:lstStyle>
            <a:lvl1pPr marL="290367" indent="-29036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3" indent="-28084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6" indent="-2903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61" indent="-228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47" indent="-228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33062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8"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796294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4" tIns="109712" rIns="146284" bIns="109712" numCol="1" spcCol="0" rtlCol="0" fromWordArt="0" anchor="t" anchorCtr="0" forceAA="0" compatLnSpc="1">
            <a:prstTxWarp prst="textNoShape">
              <a:avLst/>
            </a:prstTxWarp>
            <a:noAutofit/>
          </a:bodyPr>
          <a:lstStyle/>
          <a:p>
            <a:pPr algn="ctr" defTabSz="932274"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9"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2"/>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4962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30346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73941223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Tree>
    <p:extLst>
      <p:ext uri="{BB962C8B-B14F-4D97-AF65-F5344CB8AC3E}">
        <p14:creationId xmlns:p14="http://schemas.microsoft.com/office/powerpoint/2010/main" val="393186938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9"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0"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6" name="Right Triangle 15"/>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6627233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3 gray box on left">
    <p:spTree>
      <p:nvGrpSpPr>
        <p:cNvPr id="1" name=""/>
        <p:cNvGrpSpPr/>
        <p:nvPr/>
      </p:nvGrpSpPr>
      <p:grpSpPr>
        <a:xfrm>
          <a:off x="0" y="0"/>
          <a:ext cx="0" cy="0"/>
          <a:chOff x="0" y="0"/>
          <a:chExt cx="0" cy="0"/>
        </a:xfrm>
      </p:grpSpPr>
      <p:sp>
        <p:nvSpPr>
          <p:cNvPr id="12" name="Rectangle 11"/>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15" name="Rectangle 14"/>
          <p:cNvSpPr/>
          <p:nvPr userDrawn="1"/>
        </p:nvSpPr>
        <p:spPr>
          <a:xfrm>
            <a:off x="10" y="1243471"/>
            <a:ext cx="3654374"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2"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6"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p:txBody>
      </p:sp>
      <p:sp>
        <p:nvSpPr>
          <p:cNvPr id="13" name="Right Triangle 12"/>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121650423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3 gray box on left">
    <p:spTree>
      <p:nvGrpSpPr>
        <p:cNvPr id="1" name=""/>
        <p:cNvGrpSpPr/>
        <p:nvPr/>
      </p:nvGrpSpPr>
      <p:grpSpPr>
        <a:xfrm>
          <a:off x="0" y="0"/>
          <a:ext cx="0" cy="0"/>
          <a:chOff x="0" y="0"/>
          <a:chExt cx="0" cy="0"/>
        </a:xfrm>
      </p:grpSpPr>
      <p:sp>
        <p:nvSpPr>
          <p:cNvPr id="9" name="Rectangle 8"/>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8" name="Rectangle 7"/>
          <p:cNvSpPr/>
          <p:nvPr userDrawn="1"/>
        </p:nvSpPr>
        <p:spPr>
          <a:xfrm>
            <a:off x="8" y="1243471"/>
            <a:ext cx="7585367"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0"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1"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303517476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 one bullet column">
    <p:spTree>
      <p:nvGrpSpPr>
        <p:cNvPr id="1" name=""/>
        <p:cNvGrpSpPr/>
        <p:nvPr/>
      </p:nvGrpSpPr>
      <p:grpSpPr>
        <a:xfrm>
          <a:off x="0" y="0"/>
          <a:ext cx="0" cy="0"/>
          <a:chOff x="0" y="0"/>
          <a:chExt cx="0" cy="0"/>
        </a:xfrm>
      </p:grpSpPr>
      <p:sp>
        <p:nvSpPr>
          <p:cNvPr id="10" name="Rectangle 9"/>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0" y="1566776"/>
            <a:ext cx="8705533"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1" name="Right Triangle 10"/>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99222319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 two bullet columns">
    <p:spTree>
      <p:nvGrpSpPr>
        <p:cNvPr id="1" name=""/>
        <p:cNvGrpSpPr/>
        <p:nvPr/>
      </p:nvGrpSpPr>
      <p:grpSpPr>
        <a:xfrm>
          <a:off x="0" y="0"/>
          <a:ext cx="0" cy="0"/>
          <a:chOff x="0" y="0"/>
          <a:chExt cx="0" cy="0"/>
        </a:xfrm>
      </p:grpSpPr>
      <p:sp>
        <p:nvSpPr>
          <p:cNvPr id="11" name="Rectangle 10"/>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6"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0" name="Content Placeholder 2"/>
          <p:cNvSpPr>
            <a:spLocks noGrp="1"/>
          </p:cNvSpPr>
          <p:nvPr>
            <p:ph idx="10"/>
          </p:nvPr>
        </p:nvSpPr>
        <p:spPr>
          <a:xfrm>
            <a:off x="6429955"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9652915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0020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prstGeom prst="rect">
            <a:avLst/>
          </a:prstGeo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prstGeom prst="rect">
            <a:avLst/>
          </a:prstGeo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453476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a:prstGeom prst="rect">
            <a:avLst/>
          </a:prstGeo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893784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91984856"/>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6"/>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6975061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29632"/>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5844195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875484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265979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297244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25237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71928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0116313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01712100"/>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40509022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5155943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858936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25981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79668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622151"/>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6804836"/>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9882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08856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6933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313705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44588607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22036824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684712565"/>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19631059"/>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651005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25440852"/>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834" marR="0" indent="-342834" algn="ctr" defTabSz="932563"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spTree>
    <p:extLst>
      <p:ext uri="{BB962C8B-B14F-4D97-AF65-F5344CB8AC3E}">
        <p14:creationId xmlns:p14="http://schemas.microsoft.com/office/powerpoint/2010/main" val="361469113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96559"/>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638031"/>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6371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7548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636829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6424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6373614"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621826"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977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78347214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smtClean="0"/>
              <a:t>Click to edit Master subtitle style</a:t>
            </a:r>
            <a:endParaRPr sz="1836"/>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59245427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smtClean="0"/>
              <a:t>Click to edit Master title style</a:t>
            </a:r>
            <a:endParaRPr lang="en-US" dirty="0"/>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6668924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9652792"/>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3640600"/>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832749"/>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8846383"/>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1344"/>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91394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marL="0" marR="0" lvl="0" indent="0" algn="l" defTabSz="931972"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9754294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2242" rtl="0" eaLnBrk="1" fontAlgn="auto" latinLnBrk="0" hangingPunct="1">
              <a:lnSpc>
                <a:spcPct val="100000"/>
              </a:lnSpc>
              <a:spcBef>
                <a:spcPts val="0"/>
              </a:spcBef>
              <a:spcAft>
                <a:spcPts val="0"/>
              </a:spcAft>
              <a:buClrTx/>
              <a:buSzPct val="90000"/>
              <a:buFont typeface="Arial" pitchFamily="34" charset="0"/>
              <a:buNone/>
              <a:tabLst/>
              <a:defRPr/>
            </a:pPr>
            <a:r>
              <a:rPr kumimoji="0" lang="en-US" sz="1836" b="1" i="0" u="none" strike="noStrike" kern="1200" cap="none" spc="-31" normalizeH="0" baseline="0" noProof="0" smtClean="0">
                <a:ln>
                  <a:noFill/>
                </a:ln>
                <a:gradFill>
                  <a:gsLst>
                    <a:gs pos="1250">
                      <a:srgbClr val="FFFFFF"/>
                    </a:gs>
                    <a:gs pos="6250">
                      <a:srgbClr val="FFFFFF"/>
                    </a:gs>
                  </a:gsLst>
                  <a:lin ang="5400000" scaled="0"/>
                </a:gradFill>
                <a:effectLst/>
                <a:uLnTx/>
                <a:uFillTx/>
                <a:latin typeface="Segoe UI" pitchFamily="34" charset="0"/>
                <a:cs typeface="Segoe UI" pitchFamily="34" charset="0"/>
              </a:rPr>
              <a:t>Click to edit Master subtitle style</a:t>
            </a:r>
            <a:endParaRPr kumimoji="0" lang="en-US" sz="1836" b="1" i="0" u="none" strike="noStrike" kern="1200" cap="none" spc="-31" normalizeH="0" baseline="0" noProof="0">
              <a:ln>
                <a:noFill/>
              </a:ln>
              <a:gradFill>
                <a:gsLst>
                  <a:gs pos="1250">
                    <a:srgbClr val="FFFFFF"/>
                  </a:gs>
                  <a:gs pos="6250">
                    <a:srgbClr val="FFFFFF"/>
                  </a:gs>
                </a:gsLst>
                <a:lin ang="5400000" scaled="0"/>
              </a:gradFill>
              <a:effectLst/>
              <a:uLnTx/>
              <a:uFillTx/>
              <a:latin typeface="Segoe UI" pitchFamily="34" charset="0"/>
              <a:cs typeface="Segoe UI" pitchFamily="34" charset="0"/>
            </a:endParaRP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pPr marL="0" marR="0" lvl="0" indent="0" algn="l" defTabSz="932278" rtl="0" eaLnBrk="1" fontAlgn="auto" latinLnBrk="0" hangingPunct="1">
              <a:lnSpc>
                <a:spcPct val="100000"/>
              </a:lnSpc>
              <a:spcBef>
                <a:spcPct val="0"/>
              </a:spcBef>
              <a:spcAft>
                <a:spcPts val="0"/>
              </a:spcAft>
              <a:buClrTx/>
              <a:buSzTx/>
              <a:buFontTx/>
              <a:buNone/>
              <a:tabLst/>
              <a:defRPr/>
            </a:pPr>
            <a:endParaRPr kumimoji="0" lang="en-US" sz="4080" b="0" i="0" u="none" strike="noStrike" kern="0" cap="none" spc="0" normalizeH="0" baseline="0" noProof="0" dirty="0">
              <a:ln w="3175">
                <a:noFill/>
              </a:ln>
              <a:gradFill flip="none" rotWithShape="1">
                <a:gsLst>
                  <a:gs pos="4583">
                    <a:srgbClr val="FFFFFF"/>
                  </a:gs>
                  <a:gs pos="100000">
                    <a:srgbClr val="FFFFFF"/>
                  </a:gs>
                </a:gsLst>
                <a:lin ang="5400000" scaled="0"/>
                <a:tileRect/>
              </a:gradFill>
              <a:effectLst/>
              <a:uLnTx/>
              <a:uFillTx/>
              <a:latin typeface="Segoe UI" pitchFamily="34" charset="0"/>
              <a:cs typeface="Segoe UI" pitchFamily="34" charset="0"/>
            </a:endParaRPr>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marL="0" marR="0" lvl="0" indent="0" algn="ctr" defTabSz="931972"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7711245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smtClean="0"/>
              <a:t>Click to edit Master title style</a:t>
            </a:r>
            <a:endParaRPr lang="en-US" dirty="0"/>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marL="0" marR="0" lvl="0" indent="0" algn="l" defTabSz="932278" rtl="0" eaLnBrk="1" fontAlgn="auto" latinLnBrk="0" hangingPunct="1">
              <a:lnSpc>
                <a:spcPct val="100000"/>
              </a:lnSpc>
              <a:spcBef>
                <a:spcPts val="0"/>
              </a:spcBef>
              <a:spcAft>
                <a:spcPts val="0"/>
              </a:spcAft>
              <a:buClrTx/>
              <a:buSzTx/>
              <a:buFontTx/>
              <a:buNone/>
              <a:tabLst/>
              <a:defRPr/>
            </a:pPr>
            <a:r>
              <a:rPr kumimoji="0" lang="en-US" sz="6731"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955736579"/>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859469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5931861"/>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825496"/>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3813129"/>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412454"/>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marL="0" marR="0" lvl="0" indent="0" algn="ctr" defTabSz="931972"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marR="0" lvl="1" indent="0" algn="l" defTabSz="932278"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91043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pPr defTabSz="932597"/>
            <a:endParaRPr lang="en-US" sz="1836">
              <a:solidFill>
                <a:prstClr val="black"/>
              </a:solidFill>
            </a:endParaRP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p>
            <a:pPr defTabSz="932597"/>
            <a:fld id="{AFFF257A-30C5-4AFB-911B-BE4CEEA1EA82}" type="slidenum">
              <a:rPr lang="en-US" sz="1836" smtClean="0">
                <a:solidFill>
                  <a:prstClr val="black"/>
                </a:solidFill>
              </a:rPr>
              <a:pPr defTabSz="932597"/>
              <a:t>‹#›</a:t>
            </a:fld>
            <a:endParaRPr lang="en-US" sz="1836">
              <a:solidFill>
                <a:prstClr val="black"/>
              </a:solidFill>
            </a:endParaRPr>
          </a:p>
        </p:txBody>
      </p:sp>
      <p:sp>
        <p:nvSpPr>
          <p:cNvPr id="7" name="Text Placeholder 6"/>
          <p:cNvSpPr>
            <a:spLocks noGrp="1"/>
          </p:cNvSpPr>
          <p:nvPr>
            <p:ph type="body" sz="quarter" idx="13"/>
          </p:nvPr>
        </p:nvSpPr>
        <p:spPr>
          <a:xfrm>
            <a:off x="410404" y="1165754"/>
            <a:ext cx="11398029" cy="5054710"/>
          </a:xfrm>
          <a:prstGeom prst="rect">
            <a:avLst/>
          </a:prstGeom>
        </p:spPr>
        <p:txBody>
          <a:bodyPr/>
          <a:lstStyle>
            <a:lvl2pPr>
              <a:buSzPct val="9000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2367427"/>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6112466"/>
      </p:ext>
    </p:extLst>
  </p:cSld>
  <p:clrMapOvr>
    <a:masterClrMapping/>
  </p:clrMapOvr>
  <p:transition spd="slow"/>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070429584"/>
      </p:ext>
    </p:extLst>
  </p:cSld>
  <p:clrMapOvr>
    <a:masterClrMapping/>
  </p:clrMapOvr>
  <p:transition spd="slow"/>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82551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80BF3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2947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8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61263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58288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8256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smtClean="0"/>
              <a:t>Click to edit Master title style</a:t>
            </a:r>
            <a:endParaRPr lang="en-US"/>
          </a:p>
        </p:txBody>
      </p:sp>
    </p:spTree>
    <p:extLst>
      <p:ext uri="{BB962C8B-B14F-4D97-AF65-F5344CB8AC3E}">
        <p14:creationId xmlns:p14="http://schemas.microsoft.com/office/powerpoint/2010/main" val="216413681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09430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313725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6904230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63221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425534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88936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052086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463752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0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81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80BF3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152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377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754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295132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444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7"/>
            <a:ext cx="11378776" cy="1017048"/>
          </a:xfrm>
        </p:spPr>
        <p:txBody>
          <a:bodyPr anchor="b" anchorCtr="0"/>
          <a:lstStyle>
            <a:lvl1pPr>
              <a:defRPr sz="7309" spc="-154"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0" y="4749131"/>
            <a:ext cx="11378776" cy="508524"/>
          </a:xfrm>
        </p:spPr>
        <p:txBody>
          <a:bodyPr>
            <a:noAutofit/>
          </a:bodyPr>
          <a:lstStyle>
            <a:lvl1pPr marL="0" indent="0">
              <a:spcBef>
                <a:spcPts val="0"/>
              </a:spcBef>
              <a:buNone/>
              <a:defRPr spc="-72"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8549263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ltGray">
          <a:xfrm>
            <a:off x="349869" y="731879"/>
            <a:ext cx="5492588" cy="5527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4" name="Rectangle 1"/>
          <p:cNvSpPr/>
          <p:nvPr userDrawn="1"/>
        </p:nvSpPr>
        <p:spPr bwMode="auto">
          <a:xfrm>
            <a:off x="-128" y="0"/>
            <a:ext cx="12436605" cy="6994525"/>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8" tIns="46634" rIns="93268" bIns="46634" numCol="1" rtlCol="0" anchor="ctr" anchorCtr="0" compatLnSpc="1">
            <a:prstTxWarp prst="textNoShape">
              <a:avLst/>
            </a:prstTxWarp>
          </a:bodyPr>
          <a:lstStyle/>
          <a:p>
            <a:pPr algn="ctr" defTabSz="932377" fontAlgn="base">
              <a:lnSpc>
                <a:spcPct val="90000"/>
              </a:lnSpc>
              <a:spcBef>
                <a:spcPct val="0"/>
              </a:spcBef>
              <a:spcAft>
                <a:spcPct val="0"/>
              </a:spcAft>
            </a:pPr>
            <a:endParaRPr lang="en-US" sz="2040" spc="-52"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214999" y="2151538"/>
            <a:ext cx="5695057" cy="2034095"/>
          </a:xfrm>
        </p:spPr>
        <p:txBody>
          <a:bodyPr anchor="b" anchorCtr="0"/>
          <a:lstStyle>
            <a:lvl1pPr>
              <a:defRPr sz="7309" spc="-154"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214999" y="4507584"/>
            <a:ext cx="5695057" cy="508524"/>
          </a:xfrm>
        </p:spPr>
        <p:txBody>
          <a:bodyPr>
            <a:noAutofit/>
          </a:bodyPr>
          <a:lstStyle>
            <a:lvl1pPr marL="0" indent="0">
              <a:spcBef>
                <a:spcPts val="0"/>
              </a:spcBef>
              <a:buNone/>
              <a:defRPr sz="2889" spc="-72"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252264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2">
    <p:bg>
      <p:bgPr>
        <a:solidFill>
          <a:schemeClr val="accent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ltGray">
          <a:xfrm>
            <a:off x="349869" y="731879"/>
            <a:ext cx="5492588" cy="5527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descr="\\sfp\resources\Microsoft\Archive\Exec_Tier_Archive\Brand_Specific\_BrandPhotography\Brand\144 ppi RGB jpg\MSC12_Herman_001.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424956" y="794914"/>
            <a:ext cx="5490968" cy="5401547"/>
          </a:xfrm>
          <a:prstGeom prst="rect">
            <a:avLst/>
          </a:prstGeom>
          <a:noFill/>
          <a:ln>
            <a:noFill/>
          </a:ln>
          <a:extLst>
            <a:ext uri="{909E8E84-426E-40DD-AFC4-6F175D3DCCD1}">
              <a14:hiddenFill xmlns:a14="http://schemas.microsoft.com/office/drawing/2010/main">
                <a:solidFill>
                  <a:srgbClr val="FFFFFF"/>
                </a:solidFill>
              </a14:hiddenFill>
            </a:ext>
          </a:extLst>
        </p:spPr>
      </p:pic>
      <p:sp useBgFill="1">
        <p:nvSpPr>
          <p:cNvPr id="4" name="Rectangle 1"/>
          <p:cNvSpPr/>
          <p:nvPr userDrawn="1"/>
        </p:nvSpPr>
        <p:spPr bwMode="auto">
          <a:xfrm>
            <a:off x="323822" y="0"/>
            <a:ext cx="12128721" cy="6994525"/>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8" tIns="46634" rIns="93268" bIns="46634" numCol="1" rtlCol="0" anchor="ctr" anchorCtr="0" compatLnSpc="1">
            <a:prstTxWarp prst="textNoShape">
              <a:avLst/>
            </a:prstTxWarp>
          </a:bodyPr>
          <a:lstStyle/>
          <a:p>
            <a:pPr algn="ctr" defTabSz="932377" fontAlgn="base">
              <a:lnSpc>
                <a:spcPct val="90000"/>
              </a:lnSpc>
              <a:spcBef>
                <a:spcPct val="0"/>
              </a:spcBef>
              <a:spcAft>
                <a:spcPct val="0"/>
              </a:spcAft>
            </a:pPr>
            <a:endParaRPr lang="en-US" sz="2040" spc="-52"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214999" y="2151538"/>
            <a:ext cx="5695057" cy="2034095"/>
          </a:xfrm>
        </p:spPr>
        <p:txBody>
          <a:bodyPr anchor="b" anchorCtr="0"/>
          <a:lstStyle>
            <a:lvl1pPr>
              <a:defRPr sz="7309" spc="-154"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214999" y="4507584"/>
            <a:ext cx="5695057" cy="508524"/>
          </a:xfrm>
        </p:spPr>
        <p:txBody>
          <a:bodyPr>
            <a:noAutofit/>
          </a:bodyPr>
          <a:lstStyle>
            <a:lvl1pPr marL="0" indent="0">
              <a:spcBef>
                <a:spcPts val="0"/>
              </a:spcBef>
              <a:buNone/>
              <a:defRPr sz="2889" spc="-72"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0962788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7"/>
            <a:ext cx="11378776" cy="1017048"/>
          </a:xfrm>
        </p:spPr>
        <p:txBody>
          <a:bodyPr anchor="b" anchorCtr="0"/>
          <a:lstStyle>
            <a:lvl1pPr>
              <a:defRPr sz="7309" spc="-154"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0" y="4749131"/>
            <a:ext cx="11378776" cy="508524"/>
          </a:xfrm>
        </p:spPr>
        <p:txBody>
          <a:bodyPr>
            <a:noAutofit/>
          </a:bodyPr>
          <a:lstStyle>
            <a:lvl1pPr marL="0" indent="0">
              <a:spcBef>
                <a:spcPts val="0"/>
              </a:spcBef>
              <a:buNone/>
              <a:defRPr spc="-72"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944616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4">
    <p:bg>
      <p:bgPr>
        <a:solidFill>
          <a:srgbClr val="FFFFFF"/>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ltGray">
          <a:xfrm>
            <a:off x="349869" y="731879"/>
            <a:ext cx="5492588" cy="552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4" name="Rectangle 1"/>
          <p:cNvSpPr/>
          <p:nvPr userDrawn="1"/>
        </p:nvSpPr>
        <p:spPr bwMode="auto">
          <a:xfrm>
            <a:off x="-129" y="0"/>
            <a:ext cx="12436605" cy="6994525"/>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8" tIns="46634" rIns="93268" bIns="46634" numCol="1" rtlCol="0" anchor="ctr" anchorCtr="0" compatLnSpc="1">
            <a:prstTxWarp prst="textNoShape">
              <a:avLst/>
            </a:prstTxWarp>
          </a:bodyPr>
          <a:lstStyle/>
          <a:p>
            <a:pPr algn="ctr" defTabSz="932377" fontAlgn="base">
              <a:lnSpc>
                <a:spcPct val="90000"/>
              </a:lnSpc>
              <a:spcBef>
                <a:spcPct val="0"/>
              </a:spcBef>
              <a:spcAft>
                <a:spcPct val="0"/>
              </a:spcAft>
            </a:pPr>
            <a:endParaRPr lang="en-US" sz="2040" spc="-52"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214999" y="2151538"/>
            <a:ext cx="5695057" cy="2034095"/>
          </a:xfrm>
        </p:spPr>
        <p:txBody>
          <a:bodyPr anchor="b" anchorCtr="0"/>
          <a:lstStyle>
            <a:lvl1pPr>
              <a:defRPr sz="7309" spc="-154"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214999" y="4507584"/>
            <a:ext cx="5695057" cy="508524"/>
          </a:xfrm>
        </p:spPr>
        <p:txBody>
          <a:bodyPr>
            <a:noAutofit/>
          </a:bodyPr>
          <a:lstStyle>
            <a:lvl1pPr marL="0" indent="0">
              <a:spcBef>
                <a:spcPts val="0"/>
              </a:spcBef>
              <a:buNone/>
              <a:defRPr sz="2889" spc="-72"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6018362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12436475" cy="6994525"/>
          </a:xfrm>
          <a:prstGeom prst="rect">
            <a:avLst/>
          </a:prstGeom>
          <a:noFill/>
        </p:spPr>
        <p:txBody>
          <a:bodyPr lIns="329227" tIns="329227" rIns="329227">
            <a:noAutofit/>
          </a:bodyPr>
          <a:lstStyle>
            <a:lvl1pPr marL="0" indent="0">
              <a:buNone/>
              <a:defRPr sz="2465"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522876" y="938270"/>
            <a:ext cx="5125828" cy="511798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84099" tIns="1042555" rIns="1481525" bIns="1042555" numCol="1" anchor="ctr" anchorCtr="0" compatLnSpc="1">
            <a:prstTxWarp prst="textNoShape">
              <a:avLst/>
            </a:prstTxWarp>
            <a:noAutofit/>
          </a:bodyPr>
          <a:lstStyle>
            <a:lvl1pPr algn="l">
              <a:defRPr lang="en-US" sz="6119"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32683" rtl="0" eaLnBrk="1" fontAlgn="base" latinLnBrk="0" hangingPunct="1">
              <a:lnSpc>
                <a:spcPct val="100000"/>
              </a:lnSpc>
              <a:spcBef>
                <a:spcPct val="0"/>
              </a:spcBef>
              <a:spcAft>
                <a:spcPct val="0"/>
              </a:spcAft>
              <a:buFontTx/>
              <a:buNone/>
            </a:pPr>
            <a:r>
              <a:rPr lang="en-US" smtClean="0"/>
              <a:t>Click to edit Master title style</a:t>
            </a:r>
            <a:endParaRPr lang="en-US" dirty="0"/>
          </a:p>
        </p:txBody>
      </p:sp>
    </p:spTree>
    <p:extLst>
      <p:ext uri="{BB962C8B-B14F-4D97-AF65-F5344CB8AC3E}">
        <p14:creationId xmlns:p14="http://schemas.microsoft.com/office/powerpoint/2010/main" val="13194110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22876" y="941007"/>
            <a:ext cx="5125828" cy="5115249"/>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defRPr lang="en-US" sz="6119" spc="-204" dirty="0">
                <a:gradFill>
                  <a:gsLst>
                    <a:gs pos="100000">
                      <a:schemeClr val="accent1"/>
                    </a:gs>
                    <a:gs pos="0">
                      <a:schemeClr val="accent1"/>
                    </a:gs>
                  </a:gsLst>
                  <a:lin ang="5400000" scaled="0"/>
                </a:gradFill>
              </a:defRPr>
            </a:lvl1pPr>
          </a:lstStyle>
          <a:p>
            <a:pPr marL="0" lvl="0" indent="0" defTabSz="932683"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6214999" y="4345844"/>
            <a:ext cx="5695057" cy="1032350"/>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mj-lt"/>
                <a:ea typeface="+mn-ea"/>
                <a:cs typeface="+mn-cs"/>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6214999" y="1109029"/>
            <a:ext cx="5695057" cy="2825132"/>
          </a:xfrm>
        </p:spPr>
        <p:txBody>
          <a:bodyPr wrap="square" anchor="b">
            <a:spAutoFit/>
          </a:bodyPr>
          <a:lstStyle>
            <a:lvl1pPr marL="0" indent="0">
              <a:buNone/>
              <a:defRPr sz="6799" spc="-154">
                <a:gradFill>
                  <a:gsLst>
                    <a:gs pos="100000">
                      <a:schemeClr val="bg1"/>
                    </a:gs>
                    <a:gs pos="0">
                      <a:schemeClr val="bg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2743582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33151"/>
            <a:ext cx="11375537" cy="772204"/>
          </a:xfrm>
        </p:spPr>
        <p:txBody>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29661" y="1476622"/>
            <a:ext cx="11375537" cy="2084319"/>
          </a:xfrm>
          <a:prstGeom prst="rect">
            <a:avLst/>
          </a:prstGeom>
        </p:spPr>
        <p:txBody>
          <a:bodyPr/>
          <a:lstStyle>
            <a:lvl1pPr marL="289845" indent="-289845">
              <a:buFont typeface="Wingdings" pitchFamily="2" charset="2"/>
              <a:buChar char=""/>
              <a:defRPr sz="4080"/>
            </a:lvl1pPr>
            <a:lvl2pPr marL="527874" indent="-238030">
              <a:buFont typeface="Wingdings" pitchFamily="2" charset="2"/>
              <a:buChar char=""/>
              <a:defRPr spc="-52" baseline="0">
                <a:latin typeface="+mn-lt"/>
              </a:defRPr>
            </a:lvl2pPr>
            <a:lvl3pPr marL="756186" indent="-228314">
              <a:buFont typeface="Wingdings" pitchFamily="2" charset="2"/>
              <a:buChar char=""/>
              <a:tabLst/>
              <a:defRPr spc="-52" baseline="0">
                <a:latin typeface="+mn-lt"/>
              </a:defRPr>
            </a:lvl3pPr>
            <a:lvl4pPr marL="932683" indent="-176499">
              <a:buFont typeface="Wingdings" pitchFamily="2" charset="2"/>
              <a:buChar char=""/>
              <a:defRPr spc="-52" baseline="0">
                <a:latin typeface="+mn-lt"/>
              </a:defRPr>
            </a:lvl4pPr>
            <a:lvl5pPr marL="1109181" indent="-176499">
              <a:buFont typeface="Wingdings" pitchFamily="2" charset="2"/>
              <a:buChar char=""/>
              <a:tabLst/>
              <a:defRPr spc="-52"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514052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626670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1"/>
                    </a:gs>
                    <a:gs pos="0">
                      <a:schemeClr val="tx1"/>
                    </a:gs>
                  </a:gsLst>
                  <a:lin ang="5400000" scaled="0"/>
                </a:gradFill>
                <a:latin typeface="+mj-lt"/>
              </a:defRPr>
            </a:lvl1pPr>
            <a:lvl2pPr marL="0" indent="0">
              <a:buNone/>
              <a:defRPr sz="2040" spc="-52" baseline="0">
                <a:gradFill>
                  <a:gsLst>
                    <a:gs pos="100000">
                      <a:schemeClr val="tx1"/>
                    </a:gs>
                    <a:gs pos="0">
                      <a:schemeClr val="tx1"/>
                    </a:gs>
                  </a:gsLst>
                  <a:lin ang="5400000" scaled="0"/>
                </a:gradFill>
              </a:defRPr>
            </a:lvl2pPr>
            <a:lvl3pPr marL="236409" indent="0">
              <a:buNone/>
              <a:defRPr sz="2040" spc="-52" baseline="0">
                <a:gradFill>
                  <a:gsLst>
                    <a:gs pos="100000">
                      <a:schemeClr val="tx1"/>
                    </a:gs>
                    <a:gs pos="0">
                      <a:schemeClr val="tx1"/>
                    </a:gs>
                  </a:gsLst>
                  <a:lin ang="5400000" scaled="0"/>
                </a:gradFill>
              </a:defRPr>
            </a:lvl3pPr>
            <a:lvl4pPr marL="466342" indent="0">
              <a:buNone/>
              <a:defRPr sz="2040" spc="-52" baseline="0">
                <a:gradFill>
                  <a:gsLst>
                    <a:gs pos="100000">
                      <a:schemeClr val="tx1"/>
                    </a:gs>
                    <a:gs pos="0">
                      <a:schemeClr val="tx1"/>
                    </a:gs>
                  </a:gsLst>
                  <a:lin ang="5400000" scaled="0"/>
                </a:gradFill>
              </a:defRPr>
            </a:lvl4pPr>
            <a:lvl5pPr marL="707610" indent="0">
              <a:buNone/>
              <a:defRPr sz="2040" spc="-52"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6946683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531281" y="1476622"/>
            <a:ext cx="5504573" cy="2398224"/>
          </a:xfrm>
        </p:spPr>
        <p:txBody>
          <a:bodyPr>
            <a:spAutoFit/>
          </a:bodyPr>
          <a:lstStyle>
            <a:lvl1pPr marL="297940" indent="-297940">
              <a:spcBef>
                <a:spcPts val="1224"/>
              </a:spcBef>
              <a:buClr>
                <a:schemeClr val="tx1"/>
              </a:buClr>
              <a:buFont typeface="Wingdings" pitchFamily="2" charset="2"/>
              <a:buChar char=""/>
              <a:defRPr/>
            </a:lvl1pPr>
            <a:lvl2pPr marL="531111" indent="-233172">
              <a:defRPr sz="2040" spc="-52" baseline="0"/>
            </a:lvl2pPr>
            <a:lvl3pPr marL="699513" indent="-168402">
              <a:tabLst/>
              <a:defRPr sz="2040" spc="-52" baseline="0"/>
            </a:lvl3pPr>
            <a:lvl4pPr marL="880867" indent="-181356">
              <a:defRPr spc="-52" baseline="0"/>
            </a:lvl4pPr>
            <a:lvl5pPr marL="1049269" indent="-168402">
              <a:tabLst/>
              <a:defRPr spc="-52"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6405482" y="1476623"/>
            <a:ext cx="5504573" cy="2440992"/>
          </a:xfrm>
        </p:spPr>
        <p:txBody>
          <a:bodyPr>
            <a:spAutoFit/>
          </a:bodyPr>
          <a:lstStyle>
            <a:lvl1pPr marL="346518" indent="-346518">
              <a:spcBef>
                <a:spcPts val="1224"/>
              </a:spcBef>
              <a:buFont typeface="Wingdings" pitchFamily="2" charset="2"/>
              <a:buChar char=""/>
              <a:defRPr lang="en-US" sz="3654" kern="1200" spc="-72" baseline="0" dirty="0" smtClean="0">
                <a:gradFill>
                  <a:gsLst>
                    <a:gs pos="1250">
                      <a:schemeClr val="tx1"/>
                    </a:gs>
                    <a:gs pos="100000">
                      <a:schemeClr val="tx1"/>
                    </a:gs>
                  </a:gsLst>
                  <a:lin ang="5400000" scaled="0"/>
                </a:gradFill>
                <a:latin typeface="+mj-lt"/>
                <a:ea typeface="+mn-ea"/>
                <a:cs typeface="+mn-cs"/>
              </a:defRPr>
            </a:lvl1pPr>
            <a:lvl2pPr marL="647698" indent="-349755">
              <a:defRPr lang="en-US" sz="2040" kern="1200" spc="-52" baseline="0" dirty="0" smtClean="0">
                <a:gradFill>
                  <a:gsLst>
                    <a:gs pos="1250">
                      <a:schemeClr val="tx1"/>
                    </a:gs>
                    <a:gs pos="100000">
                      <a:schemeClr val="tx1"/>
                    </a:gs>
                  </a:gsLst>
                  <a:lin ang="5400000" scaled="0"/>
                </a:gradFill>
                <a:latin typeface="+mn-lt"/>
                <a:ea typeface="+mn-ea"/>
                <a:cs typeface="+mn-cs"/>
              </a:defRPr>
            </a:lvl2pPr>
            <a:lvl3pPr marL="880867" indent="-349755">
              <a:defRPr lang="en-US" sz="2040" kern="1200" spc="-52" baseline="0" dirty="0" smtClean="0">
                <a:gradFill>
                  <a:gsLst>
                    <a:gs pos="1250">
                      <a:schemeClr val="tx1"/>
                    </a:gs>
                    <a:gs pos="100000">
                      <a:schemeClr val="tx1"/>
                    </a:gs>
                  </a:gsLst>
                  <a:lin ang="5400000" scaled="0"/>
                </a:gradFill>
                <a:latin typeface="+mn-lt"/>
                <a:ea typeface="+mn-ea"/>
                <a:cs typeface="+mn-cs"/>
              </a:defRPr>
            </a:lvl3pPr>
            <a:lvl4pPr marL="1049269" indent="-349755">
              <a:defRPr lang="en-US" sz="2040" kern="1200" spc="-52" baseline="0" dirty="0" smtClean="0">
                <a:gradFill>
                  <a:gsLst>
                    <a:gs pos="1250">
                      <a:schemeClr val="tx1"/>
                    </a:gs>
                    <a:gs pos="100000">
                      <a:schemeClr val="tx1"/>
                    </a:gs>
                  </a:gsLst>
                  <a:lin ang="5400000" scaled="0"/>
                </a:gradFill>
                <a:latin typeface="+mn-lt"/>
                <a:ea typeface="+mn-ea"/>
                <a:cs typeface="+mn-cs"/>
              </a:defRPr>
            </a:lvl4pPr>
            <a:lvl5pPr marL="1230625" indent="-349755">
              <a:defRPr lang="en-US" sz="2040" kern="1200" spc="-52" baseline="0" dirty="0">
                <a:gradFill>
                  <a:gsLst>
                    <a:gs pos="1250">
                      <a:schemeClr val="tx1"/>
                    </a:gs>
                    <a:gs pos="100000">
                      <a:schemeClr val="tx1"/>
                    </a:gs>
                  </a:gsLst>
                  <a:lin ang="5400000" scaled="0"/>
                </a:gradFill>
                <a:latin typeface="+mn-lt"/>
                <a:ea typeface="+mn-ea"/>
                <a:cs typeface="+mn-cs"/>
              </a:defRPr>
            </a:lvl5pPr>
          </a:lstStyle>
          <a:p>
            <a:pPr marL="297940" marR="0" lvl="0" indent="-297940" algn="l" defTabSz="93264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11" marR="0" lvl="1" indent="-233172" algn="l" defTabSz="93264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13" marR="0" lvl="2" indent="-168402" algn="l" defTabSz="93264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867" marR="0" lvl="3" indent="-181356" algn="l" defTabSz="93264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269" marR="0" lvl="4" indent="-168402" algn="l" defTabSz="93264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274608454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31281" y="1476623"/>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spc="-52" baseline="0"/>
            </a:lvl2pPr>
            <a:lvl3pPr marL="238030" indent="0">
              <a:buNone/>
              <a:defRPr sz="2040" spc="-52" baseline="0"/>
            </a:lvl3pPr>
            <a:lvl4pPr marL="466342" indent="0">
              <a:buNone/>
              <a:defRPr sz="2040" spc="-52" baseline="0"/>
            </a:lvl4pPr>
            <a:lvl5pPr marL="707610" indent="0">
              <a:buNone/>
              <a:defRPr sz="2040" spc="-52"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405482" y="1476623"/>
            <a:ext cx="5504573" cy="2561323"/>
          </a:xfrm>
        </p:spPr>
        <p:txBody>
          <a:bodyPr/>
          <a:lstStyle>
            <a:lvl1pPr marL="0" indent="0">
              <a:spcBef>
                <a:spcPts val="1224"/>
              </a:spcBef>
              <a:buNone/>
              <a:defRPr lang="en-US" sz="4080" kern="1200" spc="-72" baseline="0" dirty="0" smtClean="0">
                <a:gradFill>
                  <a:gsLst>
                    <a:gs pos="100000">
                      <a:schemeClr val="tx2"/>
                    </a:gs>
                    <a:gs pos="0">
                      <a:schemeClr val="tx2"/>
                    </a:gs>
                  </a:gsLst>
                  <a:lin ang="5400000" scaled="0"/>
                </a:gradFill>
                <a:latin typeface="+mj-lt"/>
                <a:ea typeface="+mn-ea"/>
                <a:cs typeface="+mn-cs"/>
              </a:defRPr>
            </a:lvl1pPr>
            <a:lvl2pPr marL="3239"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250">
                      <a:schemeClr val="tx1"/>
                    </a:gs>
                    <a:gs pos="100000">
                      <a:schemeClr val="tx1"/>
                    </a:gs>
                  </a:gsLst>
                  <a:lin ang="5400000" scaled="0"/>
                </a:gradFill>
                <a:latin typeface="+mn-lt"/>
                <a:ea typeface="+mn-ea"/>
                <a:cs typeface="+mn-cs"/>
              </a:defRPr>
            </a:lvl2pPr>
            <a:lvl3pPr marL="238030"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250">
                      <a:schemeClr val="tx1"/>
                    </a:gs>
                    <a:gs pos="100000">
                      <a:schemeClr val="tx1"/>
                    </a:gs>
                  </a:gsLst>
                  <a:lin ang="5400000" scaled="0"/>
                </a:gradFill>
                <a:latin typeface="+mn-lt"/>
                <a:ea typeface="+mn-ea"/>
                <a:cs typeface="+mn-cs"/>
              </a:defRPr>
            </a:lvl3pPr>
            <a:lvl4pPr marL="469579"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250">
                      <a:schemeClr val="tx1"/>
                    </a:gs>
                    <a:gs pos="100000">
                      <a:schemeClr val="tx1"/>
                    </a:gs>
                  </a:gsLst>
                  <a:lin ang="5400000" scaled="0"/>
                </a:gradFill>
                <a:latin typeface="+mn-lt"/>
                <a:ea typeface="+mn-ea"/>
                <a:cs typeface="+mn-cs"/>
              </a:defRPr>
            </a:lvl4pPr>
            <a:lvl5pPr marL="701133"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a:gradFill>
                  <a:gsLst>
                    <a:gs pos="1250">
                      <a:schemeClr val="tx1"/>
                    </a:gs>
                    <a:gs pos="100000">
                      <a:schemeClr val="tx1"/>
                    </a:gs>
                  </a:gsLst>
                  <a:lin ang="5400000" scaled="0"/>
                </a:gradFill>
                <a:latin typeface="+mn-lt"/>
                <a:ea typeface="+mn-ea"/>
                <a:cs typeface="+mn-cs"/>
              </a:defRPr>
            </a:lvl5pPr>
          </a:lstStyle>
          <a:p>
            <a:pPr marL="0" marR="0" lvl="0" indent="0" algn="l" defTabSz="93264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94453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31281" y="1476623"/>
            <a:ext cx="5504573" cy="2511229"/>
          </a:xfrm>
        </p:spPr>
        <p:txBody>
          <a:bodyPr/>
          <a:lstStyle>
            <a:lvl1pPr marL="0" indent="0">
              <a:spcBef>
                <a:spcPts val="1224"/>
              </a:spcBef>
              <a:buNone/>
              <a:defRPr sz="4080">
                <a:gradFill>
                  <a:gsLst>
                    <a:gs pos="1000">
                      <a:schemeClr val="tx1"/>
                    </a:gs>
                    <a:gs pos="98000">
                      <a:schemeClr val="tx1"/>
                    </a:gs>
                  </a:gsLst>
                  <a:lin ang="5400000" scaled="0"/>
                </a:gradFill>
                <a:latin typeface="+mj-lt"/>
              </a:defRPr>
            </a:lvl1pPr>
            <a:lvl2pPr marL="0" indent="0">
              <a:buNone/>
              <a:defRPr sz="2040" spc="-52" baseline="0">
                <a:gradFill>
                  <a:gsLst>
                    <a:gs pos="1000">
                      <a:schemeClr val="tx1"/>
                    </a:gs>
                    <a:gs pos="98000">
                      <a:schemeClr val="tx1"/>
                    </a:gs>
                  </a:gsLst>
                  <a:lin ang="5400000" scaled="0"/>
                </a:gradFill>
              </a:defRPr>
            </a:lvl2pPr>
            <a:lvl3pPr marL="238030" indent="0">
              <a:buNone/>
              <a:defRPr sz="2040" spc="-52" baseline="0">
                <a:gradFill>
                  <a:gsLst>
                    <a:gs pos="1000">
                      <a:schemeClr val="tx1"/>
                    </a:gs>
                    <a:gs pos="98000">
                      <a:schemeClr val="tx1"/>
                    </a:gs>
                  </a:gsLst>
                  <a:lin ang="5400000" scaled="0"/>
                </a:gradFill>
              </a:defRPr>
            </a:lvl3pPr>
            <a:lvl4pPr marL="466342" indent="0">
              <a:buNone/>
              <a:defRPr sz="2040" spc="-52" baseline="0">
                <a:gradFill>
                  <a:gsLst>
                    <a:gs pos="1000">
                      <a:schemeClr val="tx1"/>
                    </a:gs>
                    <a:gs pos="98000">
                      <a:schemeClr val="tx1"/>
                    </a:gs>
                  </a:gsLst>
                  <a:lin ang="5400000" scaled="0"/>
                </a:gradFill>
              </a:defRPr>
            </a:lvl4pPr>
            <a:lvl5pPr marL="707610" indent="0">
              <a:buNone/>
              <a:defRPr sz="2040" spc="-52"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405482" y="1476623"/>
            <a:ext cx="5504573" cy="2561323"/>
          </a:xfrm>
        </p:spPr>
        <p:txBody>
          <a:bodyPr/>
          <a:lstStyle>
            <a:lvl1pPr marL="0" indent="0">
              <a:spcBef>
                <a:spcPts val="1224"/>
              </a:spcBef>
              <a:buNone/>
              <a:defRPr lang="en-US" sz="4080" kern="1200" spc="-72" baseline="0" dirty="0" smtClean="0">
                <a:gradFill>
                  <a:gsLst>
                    <a:gs pos="1000">
                      <a:schemeClr val="tx1"/>
                    </a:gs>
                    <a:gs pos="98000">
                      <a:schemeClr val="tx1"/>
                    </a:gs>
                  </a:gsLst>
                  <a:lin ang="5400000" scaled="0"/>
                </a:gradFill>
                <a:latin typeface="+mj-lt"/>
                <a:ea typeface="+mn-ea"/>
                <a:cs typeface="+mn-cs"/>
              </a:defRPr>
            </a:lvl1pPr>
            <a:lvl2pPr marL="3239"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000">
                      <a:schemeClr val="tx1"/>
                    </a:gs>
                    <a:gs pos="98000">
                      <a:schemeClr val="tx1"/>
                    </a:gs>
                  </a:gsLst>
                  <a:lin ang="5400000" scaled="0"/>
                </a:gradFill>
                <a:latin typeface="+mn-lt"/>
                <a:ea typeface="+mn-ea"/>
                <a:cs typeface="+mn-cs"/>
              </a:defRPr>
            </a:lvl2pPr>
            <a:lvl3pPr marL="238030"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000">
                      <a:schemeClr val="tx1"/>
                    </a:gs>
                    <a:gs pos="98000">
                      <a:schemeClr val="tx1"/>
                    </a:gs>
                  </a:gsLst>
                  <a:lin ang="5400000" scaled="0"/>
                </a:gradFill>
                <a:latin typeface="+mn-lt"/>
                <a:ea typeface="+mn-ea"/>
                <a:cs typeface="+mn-cs"/>
              </a:defRPr>
            </a:lvl3pPr>
            <a:lvl4pPr marL="469579"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smtClean="0">
                <a:gradFill>
                  <a:gsLst>
                    <a:gs pos="1000">
                      <a:schemeClr val="tx1"/>
                    </a:gs>
                    <a:gs pos="98000">
                      <a:schemeClr val="tx1"/>
                    </a:gs>
                  </a:gsLst>
                  <a:lin ang="5400000" scaled="0"/>
                </a:gradFill>
                <a:latin typeface="+mn-lt"/>
                <a:ea typeface="+mn-ea"/>
                <a:cs typeface="+mn-cs"/>
              </a:defRPr>
            </a:lvl4pPr>
            <a:lvl5pPr marL="701133" marR="0" indent="0" algn="l" defTabSz="932646" rtl="0" eaLnBrk="1" fontAlgn="auto" latinLnBrk="0" hangingPunct="1">
              <a:lnSpc>
                <a:spcPct val="90000"/>
              </a:lnSpc>
              <a:spcBef>
                <a:spcPct val="20000"/>
              </a:spcBef>
              <a:spcAft>
                <a:spcPts val="0"/>
              </a:spcAft>
              <a:buClrTx/>
              <a:buSzPct val="90000"/>
              <a:buFont typeface="Arial" pitchFamily="34" charset="0"/>
              <a:buNone/>
              <a:tabLst/>
              <a:defRPr lang="en-US" sz="2040" kern="1200" spc="-52" baseline="0" dirty="0">
                <a:gradFill>
                  <a:gsLst>
                    <a:gs pos="1000">
                      <a:schemeClr val="tx1"/>
                    </a:gs>
                    <a:gs pos="98000">
                      <a:schemeClr val="tx1"/>
                    </a:gs>
                  </a:gsLst>
                  <a:lin ang="5400000" scaled="0"/>
                </a:gradFill>
                <a:latin typeface="+mn-lt"/>
                <a:ea typeface="+mn-ea"/>
                <a:cs typeface="+mn-cs"/>
              </a:defRPr>
            </a:lvl5pPr>
          </a:lstStyle>
          <a:p>
            <a:pPr marL="0" marR="0" lvl="0" indent="0" algn="l" defTabSz="93264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899149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676812" y="6557368"/>
            <a:ext cx="233245" cy="131840"/>
          </a:xfrm>
          <a:prstGeom prst="rect">
            <a:avLst/>
          </a:prstGeom>
        </p:spPr>
        <p:txBody>
          <a:bodyPr/>
          <a:lstStyle/>
          <a:p>
            <a:pPr defTabSz="932646">
              <a:lnSpc>
                <a:spcPct val="90000"/>
              </a:lnSpc>
            </a:pPr>
            <a:fld id="{1BC86A1F-E589-44B2-A543-2EC98F5547A7}" type="slidenum">
              <a:rPr lang="en-US" sz="1869" smtClean="0">
                <a:solidFill>
                  <a:srgbClr val="505050"/>
                </a:solidFill>
                <a:ea typeface="MS PGothic" pitchFamily="34" charset="-128"/>
              </a:rPr>
              <a:pPr defTabSz="932646">
                <a:lnSpc>
                  <a:spcPct val="90000"/>
                </a:lnSpc>
              </a:pPr>
              <a:t>‹#›</a:t>
            </a:fld>
            <a:endParaRPr lang="en-US" sz="1869" dirty="0">
              <a:solidFill>
                <a:srgbClr val="505050"/>
              </a:solidFill>
              <a:ea typeface="MS PGothic" pitchFamily="34" charset="-128"/>
            </a:endParaRPr>
          </a:p>
        </p:txBody>
      </p:sp>
    </p:spTree>
    <p:extLst>
      <p:ext uri="{BB962C8B-B14F-4D97-AF65-F5344CB8AC3E}">
        <p14:creationId xmlns:p14="http://schemas.microsoft.com/office/powerpoint/2010/main" val="272712105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676812" y="6557368"/>
            <a:ext cx="233245" cy="131840"/>
          </a:xfrm>
          <a:prstGeom prst="rect">
            <a:avLst/>
          </a:prstGeom>
        </p:spPr>
        <p:txBody>
          <a:bodyPr/>
          <a:lstStyle/>
          <a:p>
            <a:pPr defTabSz="932646">
              <a:lnSpc>
                <a:spcPct val="90000"/>
              </a:lnSpc>
            </a:pPr>
            <a:fld id="{1BC86A1F-E589-44B2-A543-2EC98F5547A7}" type="slidenum">
              <a:rPr lang="en-US" sz="1869" smtClean="0">
                <a:solidFill>
                  <a:srgbClr val="505050"/>
                </a:solidFill>
                <a:ea typeface="MS PGothic" pitchFamily="34" charset="-128"/>
              </a:rPr>
              <a:pPr defTabSz="932646">
                <a:lnSpc>
                  <a:spcPct val="90000"/>
                </a:lnSpc>
              </a:pPr>
              <a:t>‹#›</a:t>
            </a:fld>
            <a:endParaRPr lang="en-US" sz="1869" dirty="0">
              <a:solidFill>
                <a:srgbClr val="505050"/>
              </a:solidFill>
              <a:ea typeface="MS PGothic" pitchFamily="34" charset="-128"/>
            </a:endParaRPr>
          </a:p>
        </p:txBody>
      </p:sp>
    </p:spTree>
    <p:extLst>
      <p:ext uri="{BB962C8B-B14F-4D97-AF65-F5344CB8AC3E}">
        <p14:creationId xmlns:p14="http://schemas.microsoft.com/office/powerpoint/2010/main" val="210410450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a:off x="0"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7" tIns="46637" rIns="46637" bIns="46637" numCol="1" spcCol="0" rtlCol="0" fromWordArt="0" anchor="ctr" anchorCtr="0" forceAA="0" compatLnSpc="1">
            <a:prstTxWarp prst="textNoShape">
              <a:avLst/>
            </a:prstTxWarp>
            <a:noAutofit/>
          </a:bodyPr>
          <a:lstStyle/>
          <a:p>
            <a:pPr algn="ctr" defTabSz="932377" fontAlgn="base">
              <a:spcBef>
                <a:spcPct val="0"/>
              </a:spcBef>
              <a:spcAft>
                <a:spcPct val="0"/>
              </a:spcAft>
            </a:pPr>
            <a:endParaRPr lang="en-US" sz="186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851" y="1476622"/>
            <a:ext cx="11378776" cy="2027819"/>
          </a:xfrm>
        </p:spPr>
        <p:txBody>
          <a:bodyPr/>
          <a:lstStyle>
            <a:lvl1pPr marL="0" indent="0">
              <a:buNone/>
              <a:defRPr sz="3230">
                <a:gradFill>
                  <a:gsLst>
                    <a:gs pos="1250">
                      <a:schemeClr val="tx1"/>
                    </a:gs>
                    <a:gs pos="100000">
                      <a:schemeClr val="tx1"/>
                    </a:gs>
                  </a:gsLst>
                  <a:lin ang="5400000" scaled="0"/>
                </a:gradFill>
                <a:latin typeface="Consolas" pitchFamily="49" charset="0"/>
                <a:cs typeface="Consolas" pitchFamily="49" charset="0"/>
              </a:defRPr>
            </a:lvl1pPr>
            <a:lvl2pPr marL="346518" indent="0">
              <a:buNone/>
              <a:defRPr>
                <a:gradFill>
                  <a:gsLst>
                    <a:gs pos="1250">
                      <a:schemeClr val="tx1"/>
                    </a:gs>
                    <a:gs pos="100000">
                      <a:schemeClr val="tx1"/>
                    </a:gs>
                  </a:gsLst>
                  <a:lin ang="5400000" scaled="0"/>
                </a:gradFill>
                <a:latin typeface="Consolas" pitchFamily="49" charset="0"/>
                <a:cs typeface="Consolas" pitchFamily="49" charset="0"/>
              </a:defRPr>
            </a:lvl2pPr>
            <a:lvl3pPr marL="584547" indent="0">
              <a:buNone/>
              <a:defRPr>
                <a:gradFill>
                  <a:gsLst>
                    <a:gs pos="1250">
                      <a:schemeClr val="tx1"/>
                    </a:gs>
                    <a:gs pos="100000">
                      <a:schemeClr val="tx1"/>
                    </a:gs>
                  </a:gsLst>
                  <a:lin ang="5400000" scaled="0"/>
                </a:gradFill>
                <a:latin typeface="Consolas" pitchFamily="49" charset="0"/>
                <a:cs typeface="Consolas" pitchFamily="49" charset="0"/>
              </a:defRPr>
            </a:lvl3pPr>
            <a:lvl4pPr marL="814480" indent="0">
              <a:buNone/>
              <a:defRPr>
                <a:gradFill>
                  <a:gsLst>
                    <a:gs pos="1250">
                      <a:schemeClr val="tx1"/>
                    </a:gs>
                    <a:gs pos="100000">
                      <a:schemeClr val="tx1"/>
                    </a:gs>
                  </a:gsLst>
                  <a:lin ang="5400000" scaled="0"/>
                </a:gradFill>
                <a:latin typeface="Consolas" pitchFamily="49" charset="0"/>
                <a:cs typeface="Consolas" pitchFamily="49" charset="0"/>
              </a:defRPr>
            </a:lvl4pPr>
            <a:lvl5pPr marL="1050889"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908179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4336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4" y="1576388"/>
            <a:ext cx="12070648" cy="36576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88">
              <a:lnSpc>
                <a:spcPct val="90000"/>
              </a:lnSpc>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8789" y="481015"/>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3" y="2123085"/>
            <a:ext cx="9143936" cy="830809"/>
          </a:xfrm>
          <a:noFill/>
        </p:spPr>
        <p:txBody>
          <a:bodyPr anchorCtr="0"/>
          <a:lstStyle>
            <a:lvl1pPr>
              <a:defRPr sz="5998" spc="-100" baseline="0">
                <a:gradFill>
                  <a:gsLst>
                    <a:gs pos="5833">
                      <a:srgbClr val="FFFFFF"/>
                    </a:gs>
                    <a:gs pos="18000">
                      <a:srgbClr val="FFFFFF"/>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82231" y="3771580"/>
            <a:ext cx="9143936" cy="1828801"/>
          </a:xfrm>
          <a:noFill/>
        </p:spPr>
        <p:txBody>
          <a:bodyPr tIns="109728" bIns="109728">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760894237"/>
      </p:ext>
    </p:extLst>
  </p:cSld>
  <p:clrMapOvr>
    <a:masterClrMapping/>
  </p:clrMapOvr>
  <p:transition spd="slow"/>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5"/>
            <a:ext cx="9052524" cy="776911"/>
          </a:xfrm>
        </p:spPr>
        <p:txBody>
          <a:bodyPr/>
          <a:lstStyle/>
          <a:p>
            <a:r>
              <a:rPr lang="en-US" smtClean="0"/>
              <a:t>Click to edit Master title style</a:t>
            </a:r>
            <a:endParaRPr lang="en-US"/>
          </a:p>
        </p:txBody>
      </p:sp>
    </p:spTree>
    <p:extLst>
      <p:ext uri="{BB962C8B-B14F-4D97-AF65-F5344CB8AC3E}">
        <p14:creationId xmlns:p14="http://schemas.microsoft.com/office/powerpoint/2010/main" val="327173781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738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grpSp>
        <p:nvGrpSpPr>
          <p:cNvPr id="10" name="Group 9"/>
          <p:cNvGrpSpPr>
            <a:grpSpLocks noChangeAspect="1"/>
          </p:cNvGrpSpPr>
          <p:nvPr userDrawn="1"/>
        </p:nvGrpSpPr>
        <p:grpSpPr>
          <a:xfrm>
            <a:off x="10411875" y="479776"/>
            <a:ext cx="1559817" cy="332660"/>
            <a:chOff x="4846638" y="3441700"/>
            <a:chExt cx="5910262" cy="1260475"/>
          </a:xfrm>
        </p:grpSpPr>
        <p:sp>
          <p:nvSpPr>
            <p:cNvPr id="11"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97"/>
              <a:endParaRPr lang="en-US">
                <a:solidFill>
                  <a:srgbClr val="505050"/>
                </a:solidFill>
                <a:ea typeface="MS PGothic" pitchFamily="34" charset="-128"/>
              </a:endParaRPr>
            </a:p>
          </p:txBody>
        </p:sp>
        <p:sp>
          <p:nvSpPr>
            <p:cNvPr id="12"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97"/>
              <a:endParaRPr lang="en-US">
                <a:solidFill>
                  <a:srgbClr val="505050"/>
                </a:solidFill>
                <a:ea typeface="MS PGothic" pitchFamily="34" charset="-128"/>
              </a:endParaRPr>
            </a:p>
          </p:txBody>
        </p:sp>
        <p:sp>
          <p:nvSpPr>
            <p:cNvPr id="13"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97"/>
              <a:endParaRPr lang="en-US">
                <a:solidFill>
                  <a:srgbClr val="505050"/>
                </a:solidFill>
                <a:ea typeface="MS PGothic" pitchFamily="34" charset="-128"/>
              </a:endParaRPr>
            </a:p>
          </p:txBody>
        </p:sp>
        <p:sp>
          <p:nvSpPr>
            <p:cNvPr id="14"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97"/>
              <a:endParaRPr lang="en-US">
                <a:solidFill>
                  <a:srgbClr val="505050"/>
                </a:solidFill>
                <a:ea typeface="MS PGothic" pitchFamily="34" charset="-128"/>
              </a:endParaRPr>
            </a:p>
          </p:txBody>
        </p:sp>
        <p:sp>
          <p:nvSpPr>
            <p:cNvPr id="15"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97"/>
              <a:endParaRPr lang="en-US">
                <a:solidFill>
                  <a:srgbClr val="505050"/>
                </a:solidFill>
                <a:ea typeface="MS PGothic" pitchFamily="34" charset="-128"/>
              </a:endParaRPr>
            </a:p>
          </p:txBody>
        </p:sp>
      </p:grpSp>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10058336" cy="1019207"/>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5"/>
          <p:cNvSpPr>
            <a:spLocks noGrp="1"/>
          </p:cNvSpPr>
          <p:nvPr>
            <p:ph type="body" sz="quarter" idx="13" hasCustomPrompt="1"/>
          </p:nvPr>
        </p:nvSpPr>
        <p:spPr>
          <a:xfrm>
            <a:off x="274638" y="479776"/>
            <a:ext cx="3108990" cy="276955"/>
          </a:xfrm>
        </p:spPr>
        <p:txBody>
          <a:bodyPr/>
          <a:lstStyle>
            <a:lvl1pPr marL="0" indent="0">
              <a:buNone/>
              <a:defRPr sz="2000"/>
            </a:lvl1pPr>
          </a:lstStyle>
          <a:p>
            <a:pPr lvl="0"/>
            <a:r>
              <a:rPr lang="en-US" dirty="0" smtClean="0"/>
              <a:t>Session Code Here</a:t>
            </a:r>
            <a:endParaRPr lang="en-US" dirty="0"/>
          </a:p>
        </p:txBody>
      </p:sp>
    </p:spTree>
    <p:extLst>
      <p:ext uri="{BB962C8B-B14F-4D97-AF65-F5344CB8AC3E}">
        <p14:creationId xmlns:p14="http://schemas.microsoft.com/office/powerpoint/2010/main" val="9743046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776879"/>
          </a:xfrm>
        </p:spPr>
        <p:txBody>
          <a:bodyPr/>
          <a:lstStyle/>
          <a:p>
            <a:r>
              <a:rPr lang="en-US" smtClean="0"/>
              <a:t>Click to edit Master title style</a:t>
            </a:r>
            <a:endParaRPr lang="en-US"/>
          </a:p>
        </p:txBody>
      </p:sp>
    </p:spTree>
    <p:extLst>
      <p:ext uri="{BB962C8B-B14F-4D97-AF65-F5344CB8AC3E}">
        <p14:creationId xmlns:p14="http://schemas.microsoft.com/office/powerpoint/2010/main" val="9705030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smtClean="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521" y="6109856"/>
            <a:ext cx="1881491" cy="405244"/>
          </a:xfrm>
          <a:prstGeom prst="rect">
            <a:avLst/>
          </a:prstGeom>
        </p:spPr>
      </p:pic>
      <p:pic>
        <p:nvPicPr>
          <p:cNvPr id="5" name="Picture 4"/>
          <p:cNvPicPr>
            <a:picLocks noChangeAspect="1"/>
          </p:cNvPicPr>
          <p:nvPr userDrawn="1"/>
        </p:nvPicPr>
        <p:blipFill>
          <a:blip r:embed="rId4"/>
          <a:stretch>
            <a:fillRect/>
          </a:stretch>
        </p:blipFill>
        <p:spPr>
          <a:xfrm>
            <a:off x="466521" y="479426"/>
            <a:ext cx="8952117" cy="1286298"/>
          </a:xfrm>
          <a:prstGeom prst="rect">
            <a:avLst/>
          </a:prstGeom>
        </p:spPr>
      </p:pic>
      <p:sp>
        <p:nvSpPr>
          <p:cNvPr id="2" name="TextBox 1"/>
          <p:cNvSpPr txBox="1"/>
          <p:nvPr userDrawn="1"/>
        </p:nvSpPr>
        <p:spPr>
          <a:xfrm>
            <a:off x="2305972" y="1913341"/>
            <a:ext cx="4181273" cy="904863"/>
          </a:xfrm>
          <a:prstGeom prst="rect">
            <a:avLst/>
          </a:prstGeom>
          <a:noFill/>
        </p:spPr>
        <p:txBody>
          <a:bodyPr wrap="none" lIns="182880" tIns="146304" rIns="182880" bIns="146304" rtlCol="0">
            <a:spAutoFit/>
          </a:bodyPr>
          <a:lstStyle/>
          <a:p>
            <a:pPr>
              <a:lnSpc>
                <a:spcPct val="90000"/>
              </a:lnSpc>
              <a:spcAft>
                <a:spcPts val="600"/>
              </a:spcAft>
            </a:pPr>
            <a:r>
              <a:rPr lang="en-US" sz="4400" dirty="0" smtClean="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3881415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6" name="Text Placeholder 5"/>
          <p:cNvSpPr>
            <a:spLocks noGrp="1"/>
          </p:cNvSpPr>
          <p:nvPr>
            <p:ph type="body" sz="quarter" idx="13" hasCustomPrompt="1"/>
          </p:nvPr>
        </p:nvSpPr>
        <p:spPr>
          <a:xfrm>
            <a:off x="9418638" y="355586"/>
            <a:ext cx="2743200" cy="516869"/>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094174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363975"/>
            <a:ext cx="2743200" cy="517065"/>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11179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367604"/>
            <a:ext cx="2743200" cy="517065"/>
          </a:xfrm>
        </p:spPr>
        <p:txBody>
          <a:bodyPr/>
          <a:lstStyle>
            <a:lvl1pPr marL="0" indent="0">
              <a:buNone/>
              <a:defRPr sz="2400">
                <a:gradFill>
                  <a:gsLst>
                    <a:gs pos="5419">
                      <a:srgbClr val="FFFFFF"/>
                    </a:gs>
                    <a:gs pos="100000">
                      <a:srgbClr val="FFFFFF"/>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53108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9123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8091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78968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5939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942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9262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1302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76300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59490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71572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390321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72604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578153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19443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96232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97940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76624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3925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3968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84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8576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83086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23182" y="1803681"/>
            <a:ext cx="8534862" cy="1017048"/>
          </a:xfrm>
        </p:spPr>
        <p:txBody>
          <a:bodyPr/>
          <a:lstStyle>
            <a:lvl1pPr marL="0" indent="0">
              <a:buNone/>
              <a:defRPr sz="7343"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8336" y="205895"/>
            <a:ext cx="3940249" cy="662730"/>
          </a:xfrm>
          <a:prstGeom prst="rect">
            <a:avLst/>
          </a:prstGeom>
        </p:spPr>
      </p:pic>
    </p:spTree>
    <p:extLst>
      <p:ext uri="{BB962C8B-B14F-4D97-AF65-F5344CB8AC3E}">
        <p14:creationId xmlns:p14="http://schemas.microsoft.com/office/powerpoint/2010/main" val="31893972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69368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340564476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441147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0144033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8217451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79542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5215507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142354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3191" y="1942924"/>
            <a:ext cx="10447935" cy="1553824"/>
          </a:xfrm>
        </p:spPr>
        <p:txBody>
          <a:bodyPr>
            <a:noAutofit/>
          </a:bodyPr>
          <a:lstStyle>
            <a:lvl1pPr>
              <a:lnSpc>
                <a:spcPct val="90000"/>
              </a:lnSpc>
              <a:defRPr sz="4080" baseline="0"/>
            </a:lvl1pPr>
          </a:lstStyle>
          <a:p>
            <a:r>
              <a:rPr lang="en-US" dirty="0" smtClean="0"/>
              <a:t>Click to edit Course or Module Title</a:t>
            </a:r>
            <a:endParaRPr lang="en-US" dirty="0"/>
          </a:p>
        </p:txBody>
      </p:sp>
      <p:sp>
        <p:nvSpPr>
          <p:cNvPr id="3" name="Subtitle 2"/>
          <p:cNvSpPr>
            <a:spLocks noGrp="1"/>
          </p:cNvSpPr>
          <p:nvPr>
            <p:ph type="subTitle" idx="1"/>
          </p:nvPr>
        </p:nvSpPr>
        <p:spPr>
          <a:xfrm>
            <a:off x="993190" y="4222620"/>
            <a:ext cx="10447935" cy="1352275"/>
          </a:xfrm>
        </p:spPr>
        <p:txBody>
          <a:bodyPr>
            <a:noAutofit/>
          </a:bodyPr>
          <a:lstStyle>
            <a:lvl1pPr marL="0" indent="0" algn="l">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server3\restrict\FTP_Root\Clients\White_Whale\8-10103_JenniferMoser\SFP_Art\004.jpg"/>
          <p:cNvPicPr>
            <a:picLocks noChangeAspect="1" noChangeArrowheads="1"/>
          </p:cNvPicPr>
          <p:nvPr userDrawn="1"/>
        </p:nvPicPr>
        <p:blipFill>
          <a:blip r:embed="rId3"/>
          <a:srcRect/>
          <a:stretch>
            <a:fillRect/>
          </a:stretch>
        </p:blipFill>
        <p:spPr bwMode="auto">
          <a:xfrm>
            <a:off x="0" y="0"/>
            <a:ext cx="12436475" cy="680023"/>
          </a:xfrm>
          <a:prstGeom prst="rect">
            <a:avLst/>
          </a:prstGeom>
          <a:noFill/>
        </p:spPr>
      </p:pic>
    </p:spTree>
    <p:extLst>
      <p:ext uri="{BB962C8B-B14F-4D97-AF65-F5344CB8AC3E}">
        <p14:creationId xmlns:p14="http://schemas.microsoft.com/office/powerpoint/2010/main" val="132346541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ic Transi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9" name="Subtitle 2"/>
          <p:cNvSpPr>
            <a:spLocks noGrp="1"/>
          </p:cNvSpPr>
          <p:nvPr>
            <p:ph type="subTitle" idx="1"/>
          </p:nvPr>
        </p:nvSpPr>
        <p:spPr>
          <a:xfrm>
            <a:off x="993190" y="4222620"/>
            <a:ext cx="10447935" cy="1352275"/>
          </a:xfrm>
        </p:spPr>
        <p:txBody>
          <a:bodyPr>
            <a:noAutofit/>
          </a:bodyPr>
          <a:lstStyle>
            <a:lvl1pPr marL="0" indent="0" algn="ctr">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1" hasCustomPrompt="1"/>
          </p:nvPr>
        </p:nvSpPr>
        <p:spPr>
          <a:xfrm>
            <a:off x="1226375" y="2746709"/>
            <a:ext cx="9694405" cy="829890"/>
          </a:xfrm>
        </p:spPr>
        <p:txBody>
          <a:bodyPr/>
          <a:lstStyle>
            <a:lvl1pPr algn="ctr">
              <a:buFontTx/>
              <a:buNone/>
              <a:defRPr sz="4080" baseline="0">
                <a:latin typeface="+mj-lt"/>
              </a:defRPr>
            </a:lvl1pPr>
            <a:lvl2pPr>
              <a:buFontTx/>
              <a:buNone/>
              <a:defRPr/>
            </a:lvl2pPr>
            <a:lvl3pPr>
              <a:buFontTx/>
              <a:buNone/>
              <a:defRPr/>
            </a:lvl3pPr>
            <a:lvl4pPr>
              <a:buFontTx/>
              <a:buNone/>
              <a:defRPr/>
            </a:lvl4pPr>
            <a:lvl5pPr>
              <a:buFontTx/>
              <a:buNone/>
              <a:defRPr/>
            </a:lvl5pPr>
          </a:lstStyle>
          <a:p>
            <a:pPr lvl="0"/>
            <a:r>
              <a:rPr lang="en-US" dirty="0" smtClean="0"/>
              <a:t>Click to add sub-topic title</a:t>
            </a:r>
            <a:endParaRPr lang="en-US" dirty="0"/>
          </a:p>
        </p:txBody>
      </p:sp>
    </p:spTree>
    <p:extLst>
      <p:ext uri="{BB962C8B-B14F-4D97-AF65-F5344CB8AC3E}">
        <p14:creationId xmlns:p14="http://schemas.microsoft.com/office/powerpoint/2010/main" val="13850194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ot Topi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20" name="Text Placeholder 19"/>
          <p:cNvSpPr>
            <a:spLocks noGrp="1"/>
          </p:cNvSpPr>
          <p:nvPr>
            <p:ph type="body" sz="quarter" idx="12" hasCustomPrompt="1"/>
          </p:nvPr>
        </p:nvSpPr>
        <p:spPr>
          <a:xfrm rot="-1620000">
            <a:off x="176777" y="1148884"/>
            <a:ext cx="3533511" cy="513256"/>
          </a:xfrm>
        </p:spPr>
        <p:txBody>
          <a:bodyPr/>
          <a:lstStyle>
            <a:lvl1pPr marL="0" indent="0">
              <a:buFontTx/>
              <a:buNone/>
              <a:tabLst/>
              <a:defRPr sz="3672" baseline="0">
                <a:solidFill>
                  <a:srgbClr val="FF0000"/>
                </a:solidFill>
                <a:latin typeface="Forte" pitchFamily="66" charset="0"/>
              </a:defRPr>
            </a:lvl1pPr>
            <a:lvl2pPr>
              <a:buFontTx/>
              <a:buNone/>
              <a:defRPr/>
            </a:lvl2pPr>
            <a:lvl3pPr>
              <a:buFontTx/>
              <a:buNone/>
              <a:defRPr/>
            </a:lvl3pPr>
            <a:lvl4pPr>
              <a:buFontTx/>
              <a:buNone/>
              <a:defRPr/>
            </a:lvl4pPr>
            <a:lvl5pPr>
              <a:buFontTx/>
              <a:buNone/>
              <a:defRPr/>
            </a:lvl5pPr>
          </a:lstStyle>
          <a:p>
            <a:pPr lvl="0"/>
            <a:r>
              <a:rPr lang="en-US" dirty="0" smtClean="0"/>
              <a:t>Click to add hot topic</a:t>
            </a:r>
            <a:endParaRPr lang="en-US" dirty="0"/>
          </a:p>
        </p:txBody>
      </p:sp>
      <p:sp>
        <p:nvSpPr>
          <p:cNvPr id="22" name="Text Placeholder 21"/>
          <p:cNvSpPr>
            <a:spLocks noGrp="1"/>
          </p:cNvSpPr>
          <p:nvPr>
            <p:ph type="body" sz="quarter" idx="13" hasCustomPrompt="1"/>
          </p:nvPr>
        </p:nvSpPr>
        <p:spPr>
          <a:xfrm>
            <a:off x="744893" y="3111916"/>
            <a:ext cx="7995507" cy="2099977"/>
          </a:xfrm>
        </p:spPr>
        <p:txBody>
          <a:bodyPr/>
          <a:lstStyle>
            <a:lvl1pPr marL="6476" indent="-6476">
              <a:buFontTx/>
              <a:buNone/>
              <a:defRPr sz="6119"/>
            </a:lvl1pPr>
            <a:lvl2pPr>
              <a:buFontTx/>
              <a:buNone/>
              <a:defRPr sz="6119"/>
            </a:lvl2pPr>
            <a:lvl3pPr>
              <a:buFontTx/>
              <a:buNone/>
              <a:defRPr sz="6119"/>
            </a:lvl3pPr>
            <a:lvl4pPr>
              <a:buFontTx/>
              <a:buNone/>
              <a:defRPr sz="6119"/>
            </a:lvl4pPr>
            <a:lvl5pPr>
              <a:buFontTx/>
              <a:buNone/>
              <a:defRPr sz="6119"/>
            </a:lvl5pPr>
          </a:lstStyle>
          <a:p>
            <a:pPr lvl="0"/>
            <a:r>
              <a:rPr lang="en-US" dirty="0" smtClean="0"/>
              <a:t>Click to add WIIFM</a:t>
            </a:r>
            <a:endParaRPr lang="en-US" dirty="0"/>
          </a:p>
        </p:txBody>
      </p:sp>
    </p:spTree>
    <p:extLst>
      <p:ext uri="{BB962C8B-B14F-4D97-AF65-F5344CB8AC3E}">
        <p14:creationId xmlns:p14="http://schemas.microsoft.com/office/powerpoint/2010/main" val="12286520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8187" y="1165754"/>
            <a:ext cx="1140010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1"/>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293108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8187" y="1165754"/>
            <a:ext cx="11400102" cy="5082688"/>
          </a:xfrm>
        </p:spPr>
        <p:txBody>
          <a:bodyPr/>
          <a:lstStyle>
            <a:lvl1pPr>
              <a:lnSpc>
                <a:spcPct val="100000"/>
              </a:lnSpc>
              <a:defRPr/>
            </a:lvl1pPr>
            <a:lvl2pPr>
              <a:lnSpc>
                <a:spcPct val="100000"/>
              </a:lnSpc>
              <a:spcBef>
                <a:spcPts val="0"/>
              </a:spcBef>
              <a:spcAft>
                <a:spcPts val="612"/>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468435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ne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7" y="805148"/>
            <a:ext cx="11400102" cy="503270"/>
          </a:xfrm>
        </p:spPr>
        <p:txBody>
          <a:bodyPr anchor="t" anchorCtr="0"/>
          <a:lstStyle>
            <a:lvl1pPr marL="0" indent="0">
              <a:lnSpc>
                <a:spcPct val="90000"/>
              </a:lnSpc>
              <a:spcBef>
                <a:spcPts val="0"/>
              </a:spcBef>
              <a:buNone/>
              <a:defRPr sz="255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1476622"/>
            <a:ext cx="11400103" cy="4771820"/>
          </a:xfrm>
        </p:spPr>
        <p:txBody>
          <a:bodyPr/>
          <a:lstStyle>
            <a:lvl1pPr marL="287377" indent="-287377">
              <a:defRPr sz="2856"/>
            </a:lvl1pPr>
            <a:lvl2pPr marL="587731" indent="-233149">
              <a:defRPr sz="2448"/>
            </a:lvl2pPr>
            <a:lvl3pPr marL="932597" indent="-233149">
              <a:lnSpc>
                <a:spcPct val="100000"/>
              </a:lnSpc>
              <a:spcBef>
                <a:spcPts val="0"/>
              </a:spcBef>
              <a:spcAft>
                <a:spcPts val="612"/>
              </a:spcAft>
              <a:defRPr sz="2040"/>
            </a:lvl3pPr>
            <a:lvl4pPr marL="1287178" indent="-233149">
              <a:defRPr sz="2040"/>
            </a:lvl4pPr>
            <a:lvl5pPr marL="1632044" indent="-233149">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13979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mp to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4" name="Text Placeholder 6"/>
          <p:cNvSpPr>
            <a:spLocks noGrp="1"/>
          </p:cNvSpPr>
          <p:nvPr>
            <p:ph type="body" sz="quarter" idx="11"/>
          </p:nvPr>
        </p:nvSpPr>
        <p:spPr>
          <a:xfrm>
            <a:off x="518187" y="1165754"/>
            <a:ext cx="946586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own Arrow Callout 6"/>
          <p:cNvSpPr/>
          <p:nvPr userDrawn="1"/>
        </p:nvSpPr>
        <p:spPr bwMode="auto">
          <a:xfrm>
            <a:off x="10030541" y="740852"/>
            <a:ext cx="2161855" cy="828013"/>
          </a:xfrm>
          <a:prstGeom prst="downArrowCallou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56" tIns="46628" rIns="93256" bIns="46628" numCol="1" rtlCol="0" anchor="t" anchorCtr="0" compatLnSpc="1">
            <a:prstTxWarp prst="textNoShape">
              <a:avLst/>
            </a:prstTxWarp>
          </a:bodyPr>
          <a:lstStyle/>
          <a:p>
            <a:pPr algn="ctr" defTabSz="932290" fontAlgn="base">
              <a:spcBef>
                <a:spcPct val="0"/>
              </a:spcBef>
              <a:spcAft>
                <a:spcPct val="0"/>
              </a:spcAft>
            </a:pPr>
            <a:r>
              <a:rPr lang="en-US" sz="1020" dirty="0" smtClean="0">
                <a:solidFill>
                  <a:srgbClr val="000000"/>
                </a:solidFill>
              </a:rPr>
              <a:t>Use the Stamp Tool to indicate which answer(s) is applicable.</a:t>
            </a:r>
          </a:p>
        </p:txBody>
      </p:sp>
    </p:spTree>
    <p:extLst>
      <p:ext uri="{BB962C8B-B14F-4D97-AF65-F5344CB8AC3E}">
        <p14:creationId xmlns:p14="http://schemas.microsoft.com/office/powerpoint/2010/main" val="14408229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483936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6" name="Content Placeholder 5"/>
          <p:cNvSpPr>
            <a:spLocks noGrp="1"/>
          </p:cNvSpPr>
          <p:nvPr>
            <p:ph sz="quarter" idx="11" hasCustomPrompt="1"/>
          </p:nvPr>
        </p:nvSpPr>
        <p:spPr>
          <a:xfrm>
            <a:off x="1533493" y="2170976"/>
            <a:ext cx="9251788" cy="3686697"/>
          </a:xfrm>
        </p:spPr>
        <p:txBody>
          <a:bodyPr/>
          <a:lstStyle>
            <a:lvl1pPr>
              <a:buFont typeface="Arial" pitchFamily="34" charset="0"/>
              <a:buNone/>
              <a:defRPr/>
            </a:lvl1pPr>
            <a:lvl2pPr>
              <a:buFont typeface="Arial" pitchFamily="34" charset="0"/>
              <a:buNone/>
              <a:defRPr/>
            </a:lvl2pPr>
            <a:lvl3pPr>
              <a:buFont typeface="Arial" pitchFamily="34" charset="0"/>
              <a:buNone/>
              <a:defRPr/>
            </a:lvl3pPr>
            <a:lvl4pPr>
              <a:buFont typeface="Arial" pitchFamily="34" charset="0"/>
              <a:buNone/>
              <a:defRPr/>
            </a:lvl4pPr>
            <a:lvl5pPr>
              <a:buFont typeface="Arial" pitchFamily="34" charset="0"/>
              <a:buNone/>
              <a:defRPr/>
            </a:lvl5pPr>
          </a:lstStyle>
          <a:p>
            <a:pPr lvl="0"/>
            <a:r>
              <a:rPr lang="en-US" dirty="0" smtClean="0"/>
              <a:t>Please return at: </a:t>
            </a:r>
            <a:endParaRPr lang="en-US" dirty="0"/>
          </a:p>
        </p:txBody>
      </p:sp>
      <p:sp>
        <p:nvSpPr>
          <p:cNvPr id="7" name="Rectangle 6"/>
          <p:cNvSpPr/>
          <p:nvPr userDrawn="1"/>
        </p:nvSpPr>
        <p:spPr>
          <a:xfrm>
            <a:off x="555640" y="219880"/>
            <a:ext cx="8393973" cy="958518"/>
          </a:xfrm>
          <a:prstGeom prst="rect">
            <a:avLst/>
          </a:prstGeom>
          <a:noFill/>
        </p:spPr>
        <p:txBody>
          <a:bodyPr wrap="square" lIns="93260" tIns="46630" rIns="93260" bIns="46630">
            <a:spAutoFit/>
            <a:scene3d>
              <a:camera prst="orthographicFront"/>
              <a:lightRig rig="threePt" dir="t"/>
            </a:scene3d>
            <a:sp3d extrusionH="57150">
              <a:bevelT h="25400" prst="softRound"/>
            </a:sp3d>
          </a:bodyPr>
          <a:lstStyle/>
          <a:p>
            <a:pPr algn="ctr" defTabSz="932559"/>
            <a:r>
              <a:rPr lang="en-US" sz="5507" b="1" cap="all" dirty="0" smtClean="0">
                <a:ln w="9000" cmpd="sng">
                  <a:solidFill>
                    <a:srgbClr val="8134B1">
                      <a:shade val="50000"/>
                      <a:satMod val="120000"/>
                    </a:srgbClr>
                  </a:solidFill>
                  <a:prstDash val="solid"/>
                </a:ln>
                <a:solidFill>
                  <a:srgbClr val="FF7B04"/>
                </a:solidFill>
              </a:rPr>
              <a:t>Session Break</a:t>
            </a:r>
            <a:endParaRPr lang="en-US" sz="5507" b="1" cap="all" dirty="0">
              <a:ln w="9000" cmpd="sng">
                <a:solidFill>
                  <a:srgbClr val="8134B1">
                    <a:shade val="50000"/>
                    <a:satMod val="120000"/>
                  </a:srgbClr>
                </a:solidFill>
                <a:prstDash val="solid"/>
              </a:ln>
              <a:solidFill>
                <a:srgbClr val="FF7B04"/>
              </a:solidFill>
            </a:endParaRPr>
          </a:p>
        </p:txBody>
      </p:sp>
    </p:spTree>
    <p:extLst>
      <p:ext uri="{BB962C8B-B14F-4D97-AF65-F5344CB8AC3E}">
        <p14:creationId xmlns:p14="http://schemas.microsoft.com/office/powerpoint/2010/main" val="418703928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18186"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8" name="Content Placeholder 2"/>
          <p:cNvSpPr>
            <a:spLocks noGrp="1"/>
          </p:cNvSpPr>
          <p:nvPr>
            <p:ph sz="half" idx="11"/>
          </p:nvPr>
        </p:nvSpPr>
        <p:spPr>
          <a:xfrm>
            <a:off x="6321875"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5758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165755"/>
            <a:ext cx="5596414"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5" name="Text Placeholder 4"/>
          <p:cNvSpPr>
            <a:spLocks noGrp="1"/>
          </p:cNvSpPr>
          <p:nvPr>
            <p:ph type="body" sz="quarter" idx="3"/>
          </p:nvPr>
        </p:nvSpPr>
        <p:spPr>
          <a:xfrm>
            <a:off x="6318857" y="1165755"/>
            <a:ext cx="5599432"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0" name="Content Placeholder 2"/>
          <p:cNvSpPr>
            <a:spLocks noGrp="1"/>
          </p:cNvSpPr>
          <p:nvPr>
            <p:ph sz="half" idx="11"/>
          </p:nvPr>
        </p:nvSpPr>
        <p:spPr>
          <a:xfrm>
            <a:off x="518186"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2"/>
          </p:nvPr>
        </p:nvSpPr>
        <p:spPr>
          <a:xfrm>
            <a:off x="6321875"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806831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1" name="Text Placeholder 2"/>
          <p:cNvSpPr>
            <a:spLocks noGrp="1"/>
          </p:cNvSpPr>
          <p:nvPr>
            <p:ph type="body" idx="1"/>
          </p:nvPr>
        </p:nvSpPr>
        <p:spPr>
          <a:xfrm>
            <a:off x="518186"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6" name="Text Placeholder 2"/>
          <p:cNvSpPr>
            <a:spLocks noGrp="1"/>
          </p:cNvSpPr>
          <p:nvPr>
            <p:ph type="body" idx="13"/>
          </p:nvPr>
        </p:nvSpPr>
        <p:spPr>
          <a:xfrm>
            <a:off x="6317729"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8" name="Text Placeholder 2"/>
          <p:cNvSpPr>
            <a:spLocks noGrp="1"/>
          </p:cNvSpPr>
          <p:nvPr>
            <p:ph type="body" idx="15"/>
          </p:nvPr>
        </p:nvSpPr>
        <p:spPr>
          <a:xfrm>
            <a:off x="6321875"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0" name="Text Placeholder 2"/>
          <p:cNvSpPr>
            <a:spLocks noGrp="1"/>
          </p:cNvSpPr>
          <p:nvPr>
            <p:ph type="body" idx="17"/>
          </p:nvPr>
        </p:nvSpPr>
        <p:spPr>
          <a:xfrm>
            <a:off x="518186"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1" name="Content Placeholder 2"/>
          <p:cNvSpPr>
            <a:spLocks noGrp="1"/>
          </p:cNvSpPr>
          <p:nvPr>
            <p:ph sz="half" idx="18"/>
          </p:nvPr>
        </p:nvSpPr>
        <p:spPr>
          <a:xfrm>
            <a:off x="518186"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sz="half" idx="19"/>
          </p:nvPr>
        </p:nvSpPr>
        <p:spPr>
          <a:xfrm>
            <a:off x="518186"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sz="half" idx="20"/>
          </p:nvPr>
        </p:nvSpPr>
        <p:spPr>
          <a:xfrm>
            <a:off x="6321875"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sz="half" idx="21"/>
          </p:nvPr>
        </p:nvSpPr>
        <p:spPr>
          <a:xfrm>
            <a:off x="6321875"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32741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8491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64"/>
            <a:ext cx="11400102" cy="4521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3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19201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0040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87258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83942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263332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62187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30372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693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84210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90499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4675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16261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420881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36343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985029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645764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260047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98995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167954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722078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theme" Target="../theme/theme10.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theme" Target="../theme/theme1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ags" Target="../tags/tag2.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ags" Target="../tags/tag1.xml"/><Relationship Id="rId5" Type="http://schemas.openxmlformats.org/officeDocument/2006/relationships/slideLayout" Target="../slideLayouts/slideLayout62.xml"/><Relationship Id="rId10"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18.png"/><Relationship Id="rId2" Type="http://schemas.openxmlformats.org/officeDocument/2006/relationships/slideLayout" Target="../slideLayouts/slideLayout68.xml"/><Relationship Id="rId16" Type="http://schemas.openxmlformats.org/officeDocument/2006/relationships/image" Target="../media/image17.jpe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4.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9" Type="http://schemas.openxmlformats.org/officeDocument/2006/relationships/slideLayout" Target="../slideLayouts/slideLayout144.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0" Type="http://schemas.openxmlformats.org/officeDocument/2006/relationships/slideLayout" Target="../slideLayouts/slideLayout135.xml"/><Relationship Id="rId41" Type="http://schemas.openxmlformats.org/officeDocument/2006/relationships/slideLayout" Target="../slideLayouts/slideLayout156.xml"/><Relationship Id="rId1" Type="http://schemas.openxmlformats.org/officeDocument/2006/relationships/slideLayout" Target="../slideLayouts/slideLayout116.xml"/><Relationship Id="rId6"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theme" Target="../theme/theme7.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image" Target="../media/image2.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image" Target="../media/image1.png"/><Relationship Id="rId8"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theme" Target="../theme/theme8.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theme" Target="../theme/theme9.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293590"/>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Lst>
  <p:transition>
    <p:fade/>
  </p:transition>
  <p:timing>
    <p:tnLst>
      <p:par>
        <p:cTn id="1" dur="indefinite" restart="never" nodeType="tmRoot"/>
      </p:par>
    </p:tnLst>
  </p:timing>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7" cy="772204"/>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4"/>
            <a:ext cx="11378776" cy="2096876"/>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2553851"/>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Lst>
  <p:transition>
    <p:fade/>
  </p:transition>
  <p:timing>
    <p:tnLst>
      <p:par>
        <p:cTn id="1" dur="indefinite" restart="never" nodeType="tmRoot"/>
      </p:par>
    </p:tnLst>
  </p:timing>
  <p:hf hdr="0" dt="0"/>
  <p:txStyles>
    <p:titleStyle>
      <a:lvl1pPr algn="l" defTabSz="932646" rtl="0" eaLnBrk="1" latinLnBrk="0" hangingPunct="1">
        <a:lnSpc>
          <a:spcPct val="90000"/>
        </a:lnSpc>
        <a:spcBef>
          <a:spcPct val="0"/>
        </a:spcBef>
        <a:buNone/>
        <a:defRPr lang="en-US" sz="5609"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18" marR="0" indent="-346518" algn="l" defTabSz="932646" rtl="0" eaLnBrk="1" fontAlgn="auto" latinLnBrk="0" hangingPunct="1">
        <a:lnSpc>
          <a:spcPct val="90000"/>
        </a:lnSpc>
        <a:spcBef>
          <a:spcPct val="20000"/>
        </a:spcBef>
        <a:spcAft>
          <a:spcPts val="0"/>
        </a:spcAft>
        <a:buClrTx/>
        <a:buSzPct val="90000"/>
        <a:buFont typeface="Arial" pitchFamily="34" charset="0"/>
        <a:buChar char="•"/>
        <a:tabLst/>
        <a:defRPr sz="3654" kern="1200" spc="-72" baseline="0">
          <a:gradFill>
            <a:gsLst>
              <a:gs pos="1250">
                <a:schemeClr val="tx1"/>
              </a:gs>
              <a:gs pos="100000">
                <a:schemeClr val="tx1"/>
              </a:gs>
            </a:gsLst>
            <a:lin ang="5400000" scaled="0"/>
          </a:gradFill>
          <a:latin typeface="+mj-lt"/>
          <a:ea typeface="+mn-ea"/>
          <a:cs typeface="+mn-cs"/>
        </a:defRPr>
      </a:lvl1pPr>
      <a:lvl2pPr marL="584547" marR="0" indent="-238030" algn="l" defTabSz="932646" rtl="0" eaLnBrk="1" fontAlgn="auto" latinLnBrk="0" hangingPunct="1">
        <a:lnSpc>
          <a:spcPct val="90000"/>
        </a:lnSpc>
        <a:spcBef>
          <a:spcPct val="20000"/>
        </a:spcBef>
        <a:spcAft>
          <a:spcPts val="0"/>
        </a:spcAft>
        <a:buClrTx/>
        <a:buSzPct val="90000"/>
        <a:buFont typeface="Wingdings" pitchFamily="2" charset="2"/>
        <a:buChar char=""/>
        <a:tabLst/>
        <a:defRPr sz="2465" kern="1200" spc="0" baseline="0">
          <a:gradFill>
            <a:gsLst>
              <a:gs pos="1250">
                <a:schemeClr val="tx1"/>
              </a:gs>
              <a:gs pos="100000">
                <a:schemeClr val="tx1"/>
              </a:gs>
            </a:gsLst>
            <a:lin ang="5400000" scaled="0"/>
          </a:gradFill>
          <a:latin typeface="+mn-lt"/>
          <a:ea typeface="+mn-ea"/>
          <a:cs typeface="+mn-cs"/>
        </a:defRPr>
      </a:lvl2pPr>
      <a:lvl3pPr marL="814480" marR="0" indent="-229932" algn="l" defTabSz="932646" rtl="0" eaLnBrk="1" fontAlgn="auto" latinLnBrk="0" hangingPunct="1">
        <a:lnSpc>
          <a:spcPct val="90000"/>
        </a:lnSpc>
        <a:spcBef>
          <a:spcPct val="20000"/>
        </a:spcBef>
        <a:spcAft>
          <a:spcPts val="0"/>
        </a:spcAft>
        <a:buClrTx/>
        <a:buSzPct val="90000"/>
        <a:buFont typeface="Wingdings" pitchFamily="2" charset="2"/>
        <a:buChar char=""/>
        <a:tabLst>
          <a:tab pos="814480" algn="l"/>
        </a:tabLst>
        <a:defRPr sz="2465" kern="1200" spc="0" baseline="0">
          <a:gradFill>
            <a:gsLst>
              <a:gs pos="1250">
                <a:schemeClr val="tx1"/>
              </a:gs>
              <a:gs pos="100000">
                <a:schemeClr val="tx1"/>
              </a:gs>
            </a:gsLst>
            <a:lin ang="5400000" scaled="0"/>
          </a:gradFill>
          <a:latin typeface="+mn-lt"/>
          <a:ea typeface="+mn-ea"/>
          <a:cs typeface="+mn-cs"/>
        </a:defRPr>
      </a:lvl3pPr>
      <a:lvl4pPr marL="1050889" marR="0" indent="-236409" algn="l" defTabSz="93264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821" marR="0" indent="-229932" algn="l" defTabSz="932646" rtl="0" eaLnBrk="1" fontAlgn="auto" latinLnBrk="0" hangingPunct="1">
        <a:lnSpc>
          <a:spcPct val="90000"/>
        </a:lnSpc>
        <a:spcBef>
          <a:spcPct val="20000"/>
        </a:spcBef>
        <a:spcAft>
          <a:spcPts val="0"/>
        </a:spcAft>
        <a:buClrTx/>
        <a:buSzPct val="90000"/>
        <a:buFont typeface="Wingdings" pitchFamily="2" charset="2"/>
        <a:buChar char=""/>
        <a:tabLst>
          <a:tab pos="1280821" algn="l"/>
        </a:tabLst>
        <a:defRPr sz="2040" kern="1200" spc="0" baseline="0">
          <a:gradFill>
            <a:gsLst>
              <a:gs pos="1250">
                <a:schemeClr val="tx1"/>
              </a:gs>
              <a:gs pos="100000">
                <a:schemeClr val="tx1"/>
              </a:gs>
            </a:gsLst>
            <a:lin ang="5400000" scaled="0"/>
          </a:gradFill>
          <a:latin typeface="+mn-lt"/>
          <a:ea typeface="+mn-ea"/>
          <a:cs typeface="+mn-cs"/>
        </a:defRPr>
      </a:lvl5pPr>
      <a:lvl6pPr marL="2564777" indent="-233162" algn="l" defTabSz="93264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101" indent="-233162" algn="l" defTabSz="93264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424" indent="-233162" algn="l" defTabSz="93264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746" indent="-233162" algn="l" defTabSz="93264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646" rtl="0" eaLnBrk="1" latinLnBrk="0" hangingPunct="1">
        <a:defRPr sz="1869" kern="1200">
          <a:solidFill>
            <a:schemeClr val="tx1"/>
          </a:solidFill>
          <a:latin typeface="+mn-lt"/>
          <a:ea typeface="+mn-ea"/>
          <a:cs typeface="+mn-cs"/>
        </a:defRPr>
      </a:lvl1pPr>
      <a:lvl2pPr marL="466323" algn="l" defTabSz="932646" rtl="0" eaLnBrk="1" latinLnBrk="0" hangingPunct="1">
        <a:defRPr sz="1869" kern="1200">
          <a:solidFill>
            <a:schemeClr val="tx1"/>
          </a:solidFill>
          <a:latin typeface="+mn-lt"/>
          <a:ea typeface="+mn-ea"/>
          <a:cs typeface="+mn-cs"/>
        </a:defRPr>
      </a:lvl2pPr>
      <a:lvl3pPr marL="932646" algn="l" defTabSz="932646" rtl="0" eaLnBrk="1" latinLnBrk="0" hangingPunct="1">
        <a:defRPr sz="1869" kern="1200">
          <a:solidFill>
            <a:schemeClr val="tx1"/>
          </a:solidFill>
          <a:latin typeface="+mn-lt"/>
          <a:ea typeface="+mn-ea"/>
          <a:cs typeface="+mn-cs"/>
        </a:defRPr>
      </a:lvl3pPr>
      <a:lvl4pPr marL="1398969" algn="l" defTabSz="932646" rtl="0" eaLnBrk="1" latinLnBrk="0" hangingPunct="1">
        <a:defRPr sz="1869" kern="1200">
          <a:solidFill>
            <a:schemeClr val="tx1"/>
          </a:solidFill>
          <a:latin typeface="+mn-lt"/>
          <a:ea typeface="+mn-ea"/>
          <a:cs typeface="+mn-cs"/>
        </a:defRPr>
      </a:lvl4pPr>
      <a:lvl5pPr marL="1865293" algn="l" defTabSz="932646" rtl="0" eaLnBrk="1" latinLnBrk="0" hangingPunct="1">
        <a:defRPr sz="1869" kern="1200">
          <a:solidFill>
            <a:schemeClr val="tx1"/>
          </a:solidFill>
          <a:latin typeface="+mn-lt"/>
          <a:ea typeface="+mn-ea"/>
          <a:cs typeface="+mn-cs"/>
        </a:defRPr>
      </a:lvl5pPr>
      <a:lvl6pPr marL="2331616" algn="l" defTabSz="932646" rtl="0" eaLnBrk="1" latinLnBrk="0" hangingPunct="1">
        <a:defRPr sz="1869" kern="1200">
          <a:solidFill>
            <a:schemeClr val="tx1"/>
          </a:solidFill>
          <a:latin typeface="+mn-lt"/>
          <a:ea typeface="+mn-ea"/>
          <a:cs typeface="+mn-cs"/>
        </a:defRPr>
      </a:lvl6pPr>
      <a:lvl7pPr marL="2797939" algn="l" defTabSz="932646" rtl="0" eaLnBrk="1" latinLnBrk="0" hangingPunct="1">
        <a:defRPr sz="1869" kern="1200">
          <a:solidFill>
            <a:schemeClr val="tx1"/>
          </a:solidFill>
          <a:latin typeface="+mn-lt"/>
          <a:ea typeface="+mn-ea"/>
          <a:cs typeface="+mn-cs"/>
        </a:defRPr>
      </a:lvl7pPr>
      <a:lvl8pPr marL="3264261" algn="l" defTabSz="932646" rtl="0" eaLnBrk="1" latinLnBrk="0" hangingPunct="1">
        <a:defRPr sz="1869" kern="1200">
          <a:solidFill>
            <a:schemeClr val="tx1"/>
          </a:solidFill>
          <a:latin typeface="+mn-lt"/>
          <a:ea typeface="+mn-ea"/>
          <a:cs typeface="+mn-cs"/>
        </a:defRPr>
      </a:lvl8pPr>
      <a:lvl9pPr marL="3730585" algn="l" defTabSz="932646" rtl="0" eaLnBrk="1" latinLnBrk="0" hangingPunct="1">
        <a:defRPr sz="186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721891"/>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2"/>
            </p:custDataLst>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950518"/>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4770"/>
            <a:ext cx="11400102" cy="45202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8187" y="1165755"/>
            <a:ext cx="11400102" cy="5087222"/>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Slide Number Placeholder 3"/>
          <p:cNvSpPr>
            <a:spLocks noGrp="1"/>
          </p:cNvSpPr>
          <p:nvPr>
            <p:ph type="sldNum" sz="quarter" idx="4"/>
          </p:nvPr>
        </p:nvSpPr>
        <p:spPr>
          <a:xfrm>
            <a:off x="9016444" y="6539451"/>
            <a:ext cx="2901844" cy="224114"/>
          </a:xfrm>
          <a:prstGeom prst="rect">
            <a:avLst/>
          </a:prstGeom>
        </p:spPr>
        <p:txBody>
          <a:bodyPr vert="horz" lIns="0" tIns="0" rIns="0" bIns="0" rtlCol="0" anchor="ctr">
            <a:spAutoFit/>
          </a:bodyPr>
          <a:lstStyle>
            <a:lvl1pPr algn="r">
              <a:defRPr sz="1428">
                <a:gradFill>
                  <a:gsLst>
                    <a:gs pos="0">
                      <a:schemeClr val="tx1"/>
                    </a:gs>
                    <a:gs pos="100000">
                      <a:schemeClr val="tx1"/>
                    </a:gs>
                  </a:gsLst>
                  <a:lin ang="5400000" scaled="0"/>
                </a:gradFill>
              </a:defRPr>
            </a:lvl1pPr>
          </a:lstStyle>
          <a:p>
            <a:pPr defTabSz="932559"/>
            <a:fld id="{F777EB7E-3C84-4DC8-BC65-B9675A7009BB}" type="slidenum">
              <a:rPr lang="en-US" smtClean="0">
                <a:gradFill>
                  <a:gsLst>
                    <a:gs pos="0">
                      <a:srgbClr val="FFFFFF"/>
                    </a:gs>
                    <a:gs pos="100000">
                      <a:srgbClr val="FFFFFF"/>
                    </a:gs>
                  </a:gsLst>
                  <a:lin ang="5400000" scaled="0"/>
                </a:gradFill>
              </a:rPr>
              <a:pPr defTabSz="932559"/>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5307892"/>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3264" b="0" kern="1200" cap="none" spc="-122" baseline="0" dirty="0" smtClean="0">
          <a:ln w="3175">
            <a:noFill/>
          </a:ln>
          <a:gradFill flip="none" rotWithShape="1">
            <a:gsLst>
              <a:gs pos="0">
                <a:schemeClr val="bg1"/>
              </a:gs>
              <a:gs pos="86000">
                <a:schemeClr val="bg1"/>
              </a:gs>
            </a:gsLst>
            <a:lin ang="5400000" scaled="0"/>
            <a:tileRect/>
          </a:gradFill>
          <a:effectLst/>
          <a:latin typeface="+mj-lt"/>
          <a:ea typeface="+mn-ea"/>
          <a:cs typeface="Arial" charset="0"/>
        </a:defRPr>
      </a:lvl1pPr>
    </p:titleStyle>
    <p:bodyStyle>
      <a:lvl1pPr marL="354581" indent="-354581" algn="l" defTabSz="932559" rtl="0" eaLnBrk="1" latinLnBrk="0" hangingPunct="1">
        <a:lnSpc>
          <a:spcPct val="100000"/>
        </a:lnSpc>
        <a:spcBef>
          <a:spcPts val="0"/>
        </a:spcBef>
        <a:spcAft>
          <a:spcPts val="612"/>
        </a:spcAft>
        <a:buSzPct val="80000"/>
        <a:buFontTx/>
        <a:buBlip>
          <a:blip r:embed="rId17"/>
        </a:buBlip>
        <a:defRPr sz="2856" kern="1200">
          <a:gradFill>
            <a:gsLst>
              <a:gs pos="0">
                <a:schemeClr val="bg1"/>
              </a:gs>
              <a:gs pos="86000">
                <a:schemeClr val="bg1"/>
              </a:gs>
            </a:gsLst>
            <a:lin ang="5400000" scaled="0"/>
          </a:gradFill>
          <a:effectLst/>
          <a:latin typeface="+mn-lt"/>
          <a:ea typeface="+mn-ea"/>
          <a:cs typeface="+mn-cs"/>
        </a:defRPr>
      </a:lvl1pPr>
      <a:lvl2pPr marL="642780" indent="-288198" algn="l" defTabSz="932559" rtl="0" eaLnBrk="1" latinLnBrk="0" hangingPunct="1">
        <a:lnSpc>
          <a:spcPct val="100000"/>
        </a:lnSpc>
        <a:spcBef>
          <a:spcPts val="0"/>
        </a:spcBef>
        <a:spcAft>
          <a:spcPts val="612"/>
        </a:spcAft>
        <a:buSzPct val="80000"/>
        <a:buFontTx/>
        <a:buBlip>
          <a:blip r:embed="rId17"/>
        </a:buBlip>
        <a:defRPr sz="2448" kern="1200">
          <a:gradFill>
            <a:gsLst>
              <a:gs pos="0">
                <a:schemeClr val="bg1"/>
              </a:gs>
              <a:gs pos="86000">
                <a:schemeClr val="bg1"/>
              </a:gs>
            </a:gsLst>
            <a:lin ang="5400000" scaled="0"/>
          </a:gradFill>
          <a:effectLst/>
          <a:latin typeface="+mn-lt"/>
          <a:ea typeface="+mn-ea"/>
          <a:cs typeface="+mn-cs"/>
        </a:defRPr>
      </a:lvl2pPr>
      <a:lvl3pPr marL="932597"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3pPr>
      <a:lvl4pPr marL="1287178"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4pPr>
      <a:lvl5pPr marL="1632044"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86982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6" r:id="rId32"/>
    <p:sldLayoutId id="2147484367" r:id="rId33"/>
    <p:sldLayoutId id="2147484368" r:id="rId34"/>
    <p:sldLayoutId id="2147484369" r:id="rId35"/>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603791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 id="2147484404" r:id="rId34"/>
    <p:sldLayoutId id="2147484405" r:id="rId35"/>
    <p:sldLayoutId id="2147484406" r:id="rId36"/>
    <p:sldLayoutId id="2147484407" r:id="rId37"/>
    <p:sldLayoutId id="2147484408" r:id="rId38"/>
    <p:sldLayoutId id="2147484409" r:id="rId39"/>
    <p:sldLayoutId id="2147484410" r:id="rId40"/>
    <p:sldLayoutId id="2147484411" r:id="rId41"/>
    <p:sldLayoutId id="2147484412" r:id="rId42"/>
    <p:sldLayoutId id="2147484413" r:id="rId43"/>
    <p:sldLayoutId id="2147484414" r:id="rId44"/>
    <p:sldLayoutId id="2147484415" r:id="rId45"/>
    <p:sldLayoutId id="2147484416" r:id="rId46"/>
    <p:sldLayoutId id="2147484417" r:id="rId47"/>
    <p:sldLayoutId id="2147484418" r:id="rId48"/>
  </p:sldLayoutIdLst>
  <p:transition>
    <p:fade/>
  </p:transition>
  <p:timing>
    <p:tnLst>
      <p:par>
        <p:cTn id="1" dur="indefinite" restart="never" nodeType="tmRoot"/>
      </p:par>
    </p:tnLst>
  </p:timing>
  <p:txStyles>
    <p:titleStyle>
      <a:lvl1pPr algn="l" defTabSz="932271"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7" marR="0" indent="-342727" algn="l" defTabSz="93227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06" marR="0" indent="-241178" algn="l" defTabSz="9322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97"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80"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62"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44"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80"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15"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51"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71" rtl="0" eaLnBrk="1" latinLnBrk="0" hangingPunct="1">
        <a:defRPr sz="1800" kern="1200">
          <a:solidFill>
            <a:schemeClr val="tx1"/>
          </a:solidFill>
          <a:latin typeface="+mn-lt"/>
          <a:ea typeface="+mn-ea"/>
          <a:cs typeface="+mn-cs"/>
        </a:defRPr>
      </a:lvl1pPr>
      <a:lvl2pPr marL="466136" algn="l" defTabSz="932271" rtl="0" eaLnBrk="1" latinLnBrk="0" hangingPunct="1">
        <a:defRPr sz="1800" kern="1200">
          <a:solidFill>
            <a:schemeClr val="tx1"/>
          </a:solidFill>
          <a:latin typeface="+mn-lt"/>
          <a:ea typeface="+mn-ea"/>
          <a:cs typeface="+mn-cs"/>
        </a:defRPr>
      </a:lvl2pPr>
      <a:lvl3pPr marL="932271" algn="l" defTabSz="932271" rtl="0" eaLnBrk="1" latinLnBrk="0" hangingPunct="1">
        <a:defRPr sz="1800" kern="1200">
          <a:solidFill>
            <a:schemeClr val="tx1"/>
          </a:solidFill>
          <a:latin typeface="+mn-lt"/>
          <a:ea typeface="+mn-ea"/>
          <a:cs typeface="+mn-cs"/>
        </a:defRPr>
      </a:lvl3pPr>
      <a:lvl4pPr marL="1398407" algn="l" defTabSz="932271" rtl="0" eaLnBrk="1" latinLnBrk="0" hangingPunct="1">
        <a:defRPr sz="1800" kern="1200">
          <a:solidFill>
            <a:schemeClr val="tx1"/>
          </a:solidFill>
          <a:latin typeface="+mn-lt"/>
          <a:ea typeface="+mn-ea"/>
          <a:cs typeface="+mn-cs"/>
        </a:defRPr>
      </a:lvl4pPr>
      <a:lvl5pPr marL="1864541" algn="l" defTabSz="932271" rtl="0" eaLnBrk="1" latinLnBrk="0" hangingPunct="1">
        <a:defRPr sz="1800" kern="1200">
          <a:solidFill>
            <a:schemeClr val="tx1"/>
          </a:solidFill>
          <a:latin typeface="+mn-lt"/>
          <a:ea typeface="+mn-ea"/>
          <a:cs typeface="+mn-cs"/>
        </a:defRPr>
      </a:lvl5pPr>
      <a:lvl6pPr marL="2330677" algn="l" defTabSz="932271" rtl="0" eaLnBrk="1" latinLnBrk="0" hangingPunct="1">
        <a:defRPr sz="1800" kern="1200">
          <a:solidFill>
            <a:schemeClr val="tx1"/>
          </a:solidFill>
          <a:latin typeface="+mn-lt"/>
          <a:ea typeface="+mn-ea"/>
          <a:cs typeface="+mn-cs"/>
        </a:defRPr>
      </a:lvl6pPr>
      <a:lvl7pPr marL="2796812" algn="l" defTabSz="932271" rtl="0" eaLnBrk="1" latinLnBrk="0" hangingPunct="1">
        <a:defRPr sz="1800" kern="1200">
          <a:solidFill>
            <a:schemeClr val="tx1"/>
          </a:solidFill>
          <a:latin typeface="+mn-lt"/>
          <a:ea typeface="+mn-ea"/>
          <a:cs typeface="+mn-cs"/>
        </a:defRPr>
      </a:lvl7pPr>
      <a:lvl8pPr marL="3262947" algn="l" defTabSz="932271" rtl="0" eaLnBrk="1" latinLnBrk="0" hangingPunct="1">
        <a:defRPr sz="1800" kern="1200">
          <a:solidFill>
            <a:schemeClr val="tx1"/>
          </a:solidFill>
          <a:latin typeface="+mn-lt"/>
          <a:ea typeface="+mn-ea"/>
          <a:cs typeface="+mn-cs"/>
        </a:defRPr>
      </a:lvl8pPr>
      <a:lvl9pPr marL="3729083" algn="l" defTabSz="93227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112424"/>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431086582"/>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Lst>
  <p:timing>
    <p:tnLst>
      <p:par>
        <p:cTn id="1" dur="indefinite" restart="never" nodeType="tmRoot"/>
      </p:par>
    </p:tnLst>
  </p:timing>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9273085"/>
      </p:ext>
    </p:extLst>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Lst>
  <p:timing>
    <p:tnLst>
      <p:par>
        <p:cTn id="1" dur="indefinite" restart="never" nodeType="tmRoot"/>
      </p:par>
    </p:tnLst>
  </p:timing>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2.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00.xml"/><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60.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7.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0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00.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00.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00.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00.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732676" y="4689968"/>
            <a:ext cx="11092112" cy="1691399"/>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1863" fontAlgn="base">
              <a:spcBef>
                <a:spcPct val="0"/>
              </a:spcBef>
              <a:spcAft>
                <a:spcPct val="0"/>
              </a:spcAft>
            </a:pPr>
            <a:endParaRPr lang="en-US" sz="1801" dirty="0">
              <a:solidFill>
                <a:srgbClr val="505050"/>
              </a:solidFill>
              <a:ea typeface="MS PGothic" pitchFamily="34" charset="-128"/>
            </a:endParaRPr>
          </a:p>
        </p:txBody>
      </p:sp>
      <p:sp>
        <p:nvSpPr>
          <p:cNvPr id="9" name="Rectangle 11"/>
          <p:cNvSpPr>
            <a:spLocks noChangeArrowheads="1"/>
          </p:cNvSpPr>
          <p:nvPr/>
        </p:nvSpPr>
        <p:spPr bwMode="auto">
          <a:xfrm>
            <a:off x="732676" y="1120186"/>
            <a:ext cx="11092113" cy="3468196"/>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1863" fontAlgn="base">
              <a:spcBef>
                <a:spcPct val="0"/>
              </a:spcBef>
              <a:spcAft>
                <a:spcPct val="0"/>
              </a:spcAft>
            </a:pPr>
            <a:endParaRPr lang="en-US" sz="1801" dirty="0">
              <a:solidFill>
                <a:srgbClr val="505050"/>
              </a:solidFill>
              <a:ea typeface="MS PGothic" pitchFamily="34" charset="-128"/>
            </a:endParaRPr>
          </a:p>
        </p:txBody>
      </p:sp>
      <p:pic>
        <p:nvPicPr>
          <p:cNvPr id="14" name="Picture 1" descr="MVA-rev.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6954" y="1736257"/>
            <a:ext cx="1279931" cy="48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789777" y="2948707"/>
            <a:ext cx="10548318" cy="726310"/>
          </a:xfrm>
          <a:prstGeom prst="rect">
            <a:avLst/>
          </a:prstGeom>
          <a:noFill/>
        </p:spPr>
        <p:txBody>
          <a:bodyPr wrap="square" lIns="182854" tIns="146283" rIns="182854" bIns="146283" rtlCol="0">
            <a:spAutoFit/>
          </a:bodyPr>
          <a:lstStyle/>
          <a:p>
            <a:pPr defTabSz="931863" fontAlgn="base">
              <a:spcBef>
                <a:spcPct val="0"/>
              </a:spcBef>
              <a:spcAft>
                <a:spcPts val="600"/>
              </a:spcAft>
            </a:pPr>
            <a:r>
              <a:rPr lang="en-US" sz="2800" dirty="0">
                <a:solidFill>
                  <a:srgbClr val="FFFFFF"/>
                </a:solidFill>
                <a:latin typeface="Segoe UI Light" pitchFamily="34" charset="0"/>
                <a:ea typeface="MS PGothic" pitchFamily="34" charset="-128"/>
              </a:rPr>
              <a:t>Free, online, technical courses</a:t>
            </a:r>
          </a:p>
        </p:txBody>
      </p:sp>
      <p:sp>
        <p:nvSpPr>
          <p:cNvPr id="20" name="TextBox 19"/>
          <p:cNvSpPr txBox="1"/>
          <p:nvPr/>
        </p:nvSpPr>
        <p:spPr>
          <a:xfrm>
            <a:off x="824103" y="4694204"/>
            <a:ext cx="5302709" cy="726310"/>
          </a:xfrm>
          <a:prstGeom prst="rect">
            <a:avLst/>
          </a:prstGeom>
          <a:noFill/>
        </p:spPr>
        <p:txBody>
          <a:bodyPr wrap="square" lIns="182854" tIns="146283" rIns="182854" bIns="146283" rtlCol="0">
            <a:spAutoFit/>
          </a:bodyPr>
          <a:lstStyle/>
          <a:p>
            <a:pPr defTabSz="931863" fontAlgn="base">
              <a:spcBef>
                <a:spcPct val="0"/>
              </a:spcBef>
              <a:spcAft>
                <a:spcPts val="600"/>
              </a:spcAft>
            </a:pPr>
            <a:r>
              <a:rPr lang="en-US" sz="2800" b="1" dirty="0">
                <a:solidFill>
                  <a:srgbClr val="FFFFFF"/>
                </a:solidFill>
                <a:ea typeface="MS PGothic" pitchFamily="34" charset="-128"/>
              </a:rPr>
              <a:t>Take a free online course</a:t>
            </a:r>
            <a:r>
              <a:rPr lang="en-US" sz="1599" b="1" dirty="0">
                <a:solidFill>
                  <a:srgbClr val="FFFFFF"/>
                </a:solidFill>
                <a:ea typeface="MS PGothic" pitchFamily="34" charset="-128"/>
              </a:rPr>
              <a:t>.</a:t>
            </a:r>
          </a:p>
        </p:txBody>
      </p:sp>
      <p:sp>
        <p:nvSpPr>
          <p:cNvPr id="28" name="Rectangle 27"/>
          <p:cNvSpPr/>
          <p:nvPr/>
        </p:nvSpPr>
        <p:spPr>
          <a:xfrm>
            <a:off x="836560" y="5390974"/>
            <a:ext cx="7301623" cy="683222"/>
          </a:xfrm>
          <a:prstGeom prst="rect">
            <a:avLst/>
          </a:prstGeom>
        </p:spPr>
        <p:txBody>
          <a:bodyPr wrap="square" lIns="182854" tIns="146283" rIns="182854" bIns="146283">
            <a:spAutoFit/>
          </a:bodyPr>
          <a:lstStyle/>
          <a:p>
            <a:pPr defTabSz="932681" fontAlgn="base">
              <a:lnSpc>
                <a:spcPct val="90000"/>
              </a:lnSpc>
              <a:spcBef>
                <a:spcPct val="0"/>
              </a:spcBef>
              <a:spcAft>
                <a:spcPts val="1836"/>
              </a:spcAft>
              <a:buSzPct val="90000"/>
              <a:defRPr/>
            </a:pPr>
            <a:r>
              <a:rPr lang="en-US" sz="2800" dirty="0">
                <a:solidFill>
                  <a:srgbClr val="FFFFFF"/>
                </a:solidFill>
                <a:ea typeface="MS PGothic" pitchFamily="34" charset="-128"/>
              </a:rPr>
              <a:t>http://www.microsoftvirtualacademy.com</a:t>
            </a:r>
            <a:r>
              <a:rPr lang="en-US" sz="1300" dirty="0">
                <a:solidFill>
                  <a:srgbClr val="FFFFFF"/>
                </a:solidFill>
                <a:ea typeface="MS PGothic" pitchFamily="34" charset="-128"/>
              </a:rPr>
              <a:t> </a:t>
            </a:r>
          </a:p>
        </p:txBody>
      </p:sp>
      <p:sp>
        <p:nvSpPr>
          <p:cNvPr id="2" name="TextBox 1"/>
          <p:cNvSpPr txBox="1"/>
          <p:nvPr/>
        </p:nvSpPr>
        <p:spPr>
          <a:xfrm>
            <a:off x="732675" y="2217298"/>
            <a:ext cx="7679787" cy="960092"/>
          </a:xfrm>
          <a:prstGeom prst="rect">
            <a:avLst/>
          </a:prstGeom>
          <a:noFill/>
        </p:spPr>
        <p:txBody>
          <a:bodyPr wrap="square" lIns="182854" tIns="146283" rIns="182854" bIns="146283" rtlCol="0">
            <a:spAutoFit/>
          </a:bodyPr>
          <a:lstStyle/>
          <a:p>
            <a:pPr defTabSz="931863" fontAlgn="base">
              <a:lnSpc>
                <a:spcPct val="90000"/>
              </a:lnSpc>
              <a:spcBef>
                <a:spcPct val="0"/>
              </a:spcBef>
              <a:spcAft>
                <a:spcPts val="600"/>
              </a:spcAft>
            </a:pPr>
            <a:r>
              <a:rPr lang="en-US" sz="4799" dirty="0">
                <a:solidFill>
                  <a:srgbClr val="FFFFFF"/>
                </a:solidFill>
                <a:ea typeface="MS PGothic" pitchFamily="34" charset="-128"/>
              </a:rPr>
              <a:t>Microsoft Virtual Academy</a:t>
            </a:r>
          </a:p>
        </p:txBody>
      </p:sp>
    </p:spTree>
    <p:extLst>
      <p:ext uri="{BB962C8B-B14F-4D97-AF65-F5344CB8AC3E}">
        <p14:creationId xmlns:p14="http://schemas.microsoft.com/office/powerpoint/2010/main" val="271341913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ZA" sz="2800" dirty="0" smtClean="0"/>
              <a:t>Reduce MTTD - Know before your customers know</a:t>
            </a:r>
          </a:p>
          <a:p>
            <a:pPr lvl="1"/>
            <a:r>
              <a:rPr lang="en-ZA" sz="2392" dirty="0"/>
              <a:t>Get 360 degree view to application’s health </a:t>
            </a:r>
            <a:endParaRPr lang="en-ZA" sz="2392" dirty="0" smtClean="0"/>
          </a:p>
          <a:p>
            <a:pPr lvl="1"/>
            <a:r>
              <a:rPr lang="en-ZA" sz="2392" dirty="0"/>
              <a:t>Check service availability through global service monitoring</a:t>
            </a:r>
          </a:p>
          <a:p>
            <a:pPr lvl="1"/>
            <a:r>
              <a:rPr lang="en-ZA" sz="2392" dirty="0"/>
              <a:t>Automatic Alerts whenever your application is not </a:t>
            </a:r>
            <a:r>
              <a:rPr lang="en-ZA" sz="2392" dirty="0" smtClean="0"/>
              <a:t>responding</a:t>
            </a:r>
          </a:p>
          <a:p>
            <a:r>
              <a:rPr lang="en-ZA" sz="2800" dirty="0" smtClean="0"/>
              <a:t>Reduce MTTR - Quickly </a:t>
            </a:r>
            <a:r>
              <a:rPr lang="en-ZA" sz="2800" dirty="0"/>
              <a:t>uncover the root of live issues</a:t>
            </a:r>
          </a:p>
          <a:p>
            <a:pPr lvl="1"/>
            <a:r>
              <a:rPr lang="en-ZA" sz="2392" dirty="0"/>
              <a:t>Detect if the problem is your code or your dependencies</a:t>
            </a:r>
          </a:p>
          <a:p>
            <a:pPr lvl="1"/>
            <a:r>
              <a:rPr lang="en-ZA" sz="2392" dirty="0"/>
              <a:t>Get actionable production </a:t>
            </a:r>
            <a:r>
              <a:rPr lang="en-ZA" sz="2392" dirty="0" smtClean="0"/>
              <a:t>diagnostics</a:t>
            </a:r>
          </a:p>
          <a:p>
            <a:r>
              <a:rPr lang="en-ZA" sz="2800" dirty="0"/>
              <a:t>Continuously improve</a:t>
            </a:r>
          </a:p>
          <a:p>
            <a:pPr lvl="1"/>
            <a:r>
              <a:rPr lang="en-ZA" sz="2392" dirty="0"/>
              <a:t>Identify systemic issues and trends </a:t>
            </a:r>
          </a:p>
          <a:p>
            <a:pPr lvl="1"/>
            <a:r>
              <a:rPr lang="en-ZA" sz="2392" dirty="0"/>
              <a:t>Prioritize new features, bug fixes and strategic direction </a:t>
            </a:r>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dirty="0" smtClean="0"/>
              <a:t>Enterprise DevOps</a:t>
            </a:r>
            <a:endParaRPr lang="en-US" dirty="0"/>
          </a:p>
        </p:txBody>
      </p:sp>
    </p:spTree>
    <p:extLst>
      <p:ext uri="{BB962C8B-B14F-4D97-AF65-F5344CB8AC3E}">
        <p14:creationId xmlns:p14="http://schemas.microsoft.com/office/powerpoint/2010/main" val="215962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US" sz="2800" dirty="0" smtClean="0"/>
              <a:t>Server-side</a:t>
            </a:r>
          </a:p>
          <a:p>
            <a:pPr lvl="1"/>
            <a:r>
              <a:rPr lang="en-ZA" sz="2392" dirty="0"/>
              <a:t>Monitoring the actual code </a:t>
            </a:r>
            <a:r>
              <a:rPr lang="en-ZA" sz="2392" dirty="0" smtClean="0"/>
              <a:t>that </a:t>
            </a:r>
            <a:r>
              <a:rPr lang="en-ZA" sz="2392" dirty="0"/>
              <a:t>is executed and delivered </a:t>
            </a:r>
            <a:r>
              <a:rPr lang="en-ZA" sz="2392" dirty="0" smtClean="0"/>
              <a:t>by </a:t>
            </a:r>
            <a:r>
              <a:rPr lang="en-ZA" sz="2392" dirty="0"/>
              <a:t>the application</a:t>
            </a:r>
          </a:p>
          <a:p>
            <a:r>
              <a:rPr lang="en-US" sz="2800" dirty="0" smtClean="0"/>
              <a:t>Client-side</a:t>
            </a:r>
          </a:p>
          <a:p>
            <a:pPr lvl="1"/>
            <a:r>
              <a:rPr lang="en-ZA" sz="2392" dirty="0"/>
              <a:t>End user experiences related </a:t>
            </a:r>
            <a:br>
              <a:rPr lang="en-ZA" sz="2392" dirty="0"/>
            </a:br>
            <a:r>
              <a:rPr lang="en-ZA" sz="2392" dirty="0"/>
              <a:t>to page load times, server and network latency, and client-side scripting exceptions</a:t>
            </a:r>
          </a:p>
          <a:p>
            <a:pPr marL="466142" lvl="1" indent="0">
              <a:buNone/>
            </a:pPr>
            <a:endParaRPr lang="en-US" sz="2392" dirty="0"/>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sz="4400" dirty="0"/>
              <a:t>Complete APM solutions</a:t>
            </a:r>
          </a:p>
        </p:txBody>
      </p:sp>
    </p:spTree>
    <p:extLst>
      <p:ext uri="{BB962C8B-B14F-4D97-AF65-F5344CB8AC3E}">
        <p14:creationId xmlns:p14="http://schemas.microsoft.com/office/powerpoint/2010/main" val="132430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3"/>
            <a:ext cx="11754688" cy="720079"/>
          </a:xfrm>
        </p:spPr>
        <p:txBody>
          <a:bodyPr/>
          <a:lstStyle/>
          <a:p>
            <a:r>
              <a:rPr lang="en-ZA" sz="2800" dirty="0"/>
              <a:t>Private, Public &amp; </a:t>
            </a:r>
            <a:r>
              <a:rPr lang="en-ZA" sz="2800" dirty="0" smtClean="0"/>
              <a:t>Hybrid</a:t>
            </a:r>
            <a:endParaRPr lang="en-ZA" sz="2800" dirty="0"/>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10415839" cy="1084658"/>
          </a:xfrm>
        </p:spPr>
        <p:txBody>
          <a:bodyPr>
            <a:normAutofit/>
          </a:bodyPr>
          <a:lstStyle/>
          <a:p>
            <a:r>
              <a:rPr lang="en-ZA" sz="4000" dirty="0"/>
              <a:t>Managing applications across multiple clouds</a:t>
            </a:r>
          </a:p>
        </p:txBody>
      </p:sp>
      <p:grpSp>
        <p:nvGrpSpPr>
          <p:cNvPr id="37" name="Group 36"/>
          <p:cNvGrpSpPr/>
          <p:nvPr/>
        </p:nvGrpSpPr>
        <p:grpSpPr>
          <a:xfrm>
            <a:off x="1202999" y="3426114"/>
            <a:ext cx="2529360" cy="1901647"/>
            <a:chOff x="1202999" y="3929310"/>
            <a:chExt cx="2529360" cy="1901647"/>
          </a:xfrm>
        </p:grpSpPr>
        <p:grpSp>
          <p:nvGrpSpPr>
            <p:cNvPr id="10" name="Group 9"/>
            <p:cNvGrpSpPr/>
            <p:nvPr/>
          </p:nvGrpSpPr>
          <p:grpSpPr>
            <a:xfrm>
              <a:off x="1202999" y="3929310"/>
              <a:ext cx="2529360" cy="1432279"/>
              <a:chOff x="459113" y="3744010"/>
              <a:chExt cx="1198848" cy="856215"/>
            </a:xfrm>
          </p:grpSpPr>
          <p:sp>
            <p:nvSpPr>
              <p:cNvPr id="11" name="TextBox 10"/>
              <p:cNvSpPr txBox="1"/>
              <p:nvPr/>
            </p:nvSpPr>
            <p:spPr>
              <a:xfrm>
                <a:off x="459122" y="4320306"/>
                <a:ext cx="1198839"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Infrastructure</a:t>
                </a:r>
              </a:p>
            </p:txBody>
          </p:sp>
          <p:sp>
            <p:nvSpPr>
              <p:cNvPr id="12" name="TextBox 11"/>
              <p:cNvSpPr txBox="1"/>
              <p:nvPr/>
            </p:nvSpPr>
            <p:spPr>
              <a:xfrm>
                <a:off x="459118" y="4032158"/>
                <a:ext cx="1198839" cy="279919"/>
              </a:xfrm>
              <a:prstGeom prst="rect">
                <a:avLst/>
              </a:prstGeom>
              <a:solidFill>
                <a:srgbClr val="0072C6"/>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Platform</a:t>
                </a:r>
              </a:p>
            </p:txBody>
          </p:sp>
          <p:sp>
            <p:nvSpPr>
              <p:cNvPr id="13" name="TextBox 12"/>
              <p:cNvSpPr txBox="1"/>
              <p:nvPr/>
            </p:nvSpPr>
            <p:spPr>
              <a:xfrm>
                <a:off x="459113" y="3744010"/>
                <a:ext cx="1198839"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grpSp>
        <p:sp>
          <p:nvSpPr>
            <p:cNvPr id="4" name="TextBox 3"/>
            <p:cNvSpPr txBox="1"/>
            <p:nvPr/>
          </p:nvSpPr>
          <p:spPr>
            <a:xfrm>
              <a:off x="1969765" y="5461625"/>
              <a:ext cx="864096" cy="369332"/>
            </a:xfrm>
            <a:prstGeom prst="rect">
              <a:avLst/>
            </a:prstGeom>
            <a:noFill/>
          </p:spPr>
          <p:txBody>
            <a:bodyPr wrap="square" rtlCol="0">
              <a:spAutoFit/>
            </a:bodyPr>
            <a:lstStyle/>
            <a:p>
              <a:r>
                <a:rPr lang="en-ZA" dirty="0"/>
                <a:t>Private</a:t>
              </a:r>
            </a:p>
          </p:txBody>
        </p:sp>
      </p:grpSp>
      <p:grpSp>
        <p:nvGrpSpPr>
          <p:cNvPr id="38" name="Group 37"/>
          <p:cNvGrpSpPr/>
          <p:nvPr/>
        </p:nvGrpSpPr>
        <p:grpSpPr>
          <a:xfrm>
            <a:off x="4867285" y="3908129"/>
            <a:ext cx="2088232" cy="1419632"/>
            <a:chOff x="4867285" y="4411325"/>
            <a:chExt cx="2088232" cy="1419632"/>
          </a:xfrm>
        </p:grpSpPr>
        <p:grpSp>
          <p:nvGrpSpPr>
            <p:cNvPr id="17" name="Group 16"/>
            <p:cNvGrpSpPr/>
            <p:nvPr/>
          </p:nvGrpSpPr>
          <p:grpSpPr>
            <a:xfrm>
              <a:off x="4867285" y="4411325"/>
              <a:ext cx="2088232" cy="949404"/>
              <a:chOff x="459113" y="3747185"/>
              <a:chExt cx="1198844" cy="564792"/>
            </a:xfrm>
          </p:grpSpPr>
          <p:sp>
            <p:nvSpPr>
              <p:cNvPr id="18" name="TextBox 17"/>
              <p:cNvSpPr txBox="1"/>
              <p:nvPr/>
            </p:nvSpPr>
            <p:spPr>
              <a:xfrm>
                <a:off x="459118" y="4032058"/>
                <a:ext cx="1198839" cy="279919"/>
              </a:xfrm>
              <a:prstGeom prst="rect">
                <a:avLst/>
              </a:prstGeom>
              <a:solidFill>
                <a:srgbClr val="737373"/>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Public cloud</a:t>
                </a:r>
              </a:p>
            </p:txBody>
          </p:sp>
          <p:sp>
            <p:nvSpPr>
              <p:cNvPr id="19" name="TextBox 18"/>
              <p:cNvSpPr txBox="1"/>
              <p:nvPr/>
            </p:nvSpPr>
            <p:spPr>
              <a:xfrm>
                <a:off x="459113" y="3747185"/>
                <a:ext cx="1198839"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grpSp>
        <p:sp>
          <p:nvSpPr>
            <p:cNvPr id="35" name="TextBox 34"/>
            <p:cNvSpPr txBox="1"/>
            <p:nvPr/>
          </p:nvSpPr>
          <p:spPr>
            <a:xfrm>
              <a:off x="5498157" y="5461625"/>
              <a:ext cx="864096" cy="369332"/>
            </a:xfrm>
            <a:prstGeom prst="rect">
              <a:avLst/>
            </a:prstGeom>
            <a:noFill/>
          </p:spPr>
          <p:txBody>
            <a:bodyPr wrap="square" rtlCol="0">
              <a:spAutoFit/>
            </a:bodyPr>
            <a:lstStyle/>
            <a:p>
              <a:r>
                <a:rPr lang="en-ZA" dirty="0" smtClean="0"/>
                <a:t>Public</a:t>
              </a:r>
              <a:endParaRPr lang="en-ZA" dirty="0"/>
            </a:p>
          </p:txBody>
        </p:sp>
      </p:grpSp>
      <p:grpSp>
        <p:nvGrpSpPr>
          <p:cNvPr id="39" name="Group 38"/>
          <p:cNvGrpSpPr/>
          <p:nvPr/>
        </p:nvGrpSpPr>
        <p:grpSpPr>
          <a:xfrm>
            <a:off x="8090444" y="3425254"/>
            <a:ext cx="2304256" cy="1902507"/>
            <a:chOff x="8090444" y="3928450"/>
            <a:chExt cx="2304256" cy="1902507"/>
          </a:xfrm>
        </p:grpSpPr>
        <p:grpSp>
          <p:nvGrpSpPr>
            <p:cNvPr id="30" name="Group 29"/>
            <p:cNvGrpSpPr/>
            <p:nvPr/>
          </p:nvGrpSpPr>
          <p:grpSpPr>
            <a:xfrm>
              <a:off x="8090444" y="3928450"/>
              <a:ext cx="2304256" cy="1432279"/>
              <a:chOff x="3115329" y="8405744"/>
              <a:chExt cx="1542396" cy="853040"/>
            </a:xfrm>
          </p:grpSpPr>
          <p:sp>
            <p:nvSpPr>
              <p:cNvPr id="31" name="TextBox 30"/>
              <p:cNvSpPr txBox="1"/>
              <p:nvPr/>
            </p:nvSpPr>
            <p:spPr>
              <a:xfrm>
                <a:off x="3732289" y="8978865"/>
                <a:ext cx="925436"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defRPr sz="1200">
                    <a:gradFill>
                      <a:gsLst>
                        <a:gs pos="16814">
                          <a:schemeClr val="bg1"/>
                        </a:gs>
                        <a:gs pos="100000">
                          <a:schemeClr val="bg1"/>
                        </a:gs>
                      </a:gsLst>
                      <a:lin ang="0" scaled="0"/>
                    </a:gradFill>
                  </a:defRPr>
                </a:lvl1p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Infrastructure</a:t>
                </a:r>
              </a:p>
            </p:txBody>
          </p:sp>
          <p:sp>
            <p:nvSpPr>
              <p:cNvPr id="32" name="TextBox 31"/>
              <p:cNvSpPr txBox="1"/>
              <p:nvPr/>
            </p:nvSpPr>
            <p:spPr>
              <a:xfrm>
                <a:off x="3732282" y="8690617"/>
                <a:ext cx="925443"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defRPr sz="1200">
                    <a:gradFill>
                      <a:gsLst>
                        <a:gs pos="16814">
                          <a:schemeClr val="bg1"/>
                        </a:gs>
                        <a:gs pos="100000">
                          <a:schemeClr val="bg1"/>
                        </a:gs>
                      </a:gsLst>
                      <a:lin ang="0" scaled="0"/>
                    </a:gradFill>
                  </a:defRPr>
                </a:lvl1p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Platform</a:t>
                </a:r>
              </a:p>
            </p:txBody>
          </p:sp>
          <p:sp>
            <p:nvSpPr>
              <p:cNvPr id="33" name="TextBox 32"/>
              <p:cNvSpPr txBox="1"/>
              <p:nvPr/>
            </p:nvSpPr>
            <p:spPr>
              <a:xfrm>
                <a:off x="3115329" y="8405744"/>
                <a:ext cx="1542395"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sp>
            <p:nvSpPr>
              <p:cNvPr id="34" name="TextBox 33"/>
              <p:cNvSpPr txBox="1"/>
              <p:nvPr/>
            </p:nvSpPr>
            <p:spPr>
              <a:xfrm>
                <a:off x="3116002" y="8690616"/>
                <a:ext cx="611750" cy="568168"/>
              </a:xfrm>
              <a:prstGeom prst="rect">
                <a:avLst/>
              </a:prstGeom>
              <a:solidFill>
                <a:srgbClr val="737373"/>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Public cloud</a:t>
                </a:r>
              </a:p>
            </p:txBody>
          </p:sp>
        </p:grpSp>
        <p:sp>
          <p:nvSpPr>
            <p:cNvPr id="36" name="Rectangle 35"/>
            <p:cNvSpPr/>
            <p:nvPr/>
          </p:nvSpPr>
          <p:spPr>
            <a:xfrm>
              <a:off x="8738517" y="5461625"/>
              <a:ext cx="809837" cy="369332"/>
            </a:xfrm>
            <a:prstGeom prst="rect">
              <a:avLst/>
            </a:prstGeom>
          </p:spPr>
          <p:txBody>
            <a:bodyPr wrap="none">
              <a:spAutoFit/>
            </a:bodyPr>
            <a:lstStyle/>
            <a:p>
              <a:r>
                <a:rPr lang="en-ZA" dirty="0" smtClean="0"/>
                <a:t>Hybrid</a:t>
              </a:r>
            </a:p>
          </p:txBody>
        </p:sp>
      </p:grpSp>
    </p:spTree>
    <p:extLst>
      <p:ext uri="{BB962C8B-B14F-4D97-AF65-F5344CB8AC3E}">
        <p14:creationId xmlns:p14="http://schemas.microsoft.com/office/powerpoint/2010/main" val="390252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ZA" sz="2800" dirty="0"/>
              <a:t>The right tools for the </a:t>
            </a:r>
            <a:r>
              <a:rPr lang="en-ZA" sz="2800" dirty="0" smtClean="0"/>
              <a:t>job</a:t>
            </a:r>
          </a:p>
          <a:p>
            <a:r>
              <a:rPr lang="en-ZA" sz="2800" dirty="0"/>
              <a:t>Introduce AI &amp; SC </a:t>
            </a:r>
            <a:r>
              <a:rPr lang="en-ZA" sz="2800" dirty="0" smtClean="0"/>
              <a:t>tools</a:t>
            </a:r>
          </a:p>
          <a:p>
            <a:pPr lvl="1"/>
            <a:r>
              <a:rPr lang="en-ZA" sz="2392" dirty="0" smtClean="0"/>
              <a:t>Catering for the full Hybrid scenario</a:t>
            </a:r>
            <a:endParaRPr lang="en-ZA" sz="2392" dirty="0"/>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10775879" cy="1084658"/>
          </a:xfrm>
        </p:spPr>
        <p:txBody>
          <a:bodyPr>
            <a:normAutofit/>
          </a:bodyPr>
          <a:lstStyle/>
          <a:p>
            <a:r>
              <a:rPr lang="en-US" sz="4400" dirty="0"/>
              <a:t>Application Lifecycle Management Overview</a:t>
            </a:r>
          </a:p>
        </p:txBody>
      </p:sp>
    </p:spTree>
    <p:extLst>
      <p:ext uri="{BB962C8B-B14F-4D97-AF65-F5344CB8AC3E}">
        <p14:creationId xmlns:p14="http://schemas.microsoft.com/office/powerpoint/2010/main" val="119980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10775879" cy="1084658"/>
          </a:xfrm>
        </p:spPr>
        <p:txBody>
          <a:bodyPr>
            <a:normAutofit/>
          </a:bodyPr>
          <a:lstStyle/>
          <a:p>
            <a:r>
              <a:rPr lang="en-US" sz="4400" dirty="0" smtClean="0"/>
              <a:t>ALM Framework</a:t>
            </a:r>
            <a:endParaRPr lang="en-US" sz="4400" dirty="0"/>
          </a:p>
        </p:txBody>
      </p:sp>
      <p:grpSp>
        <p:nvGrpSpPr>
          <p:cNvPr id="81" name="Group 1"/>
          <p:cNvGrpSpPr/>
          <p:nvPr/>
        </p:nvGrpSpPr>
        <p:grpSpPr>
          <a:xfrm>
            <a:off x="2770142" y="1827000"/>
            <a:ext cx="6126650" cy="4391762"/>
            <a:chOff x="2928419" y="1369625"/>
            <a:chExt cx="6007065" cy="4306040"/>
          </a:xfrm>
        </p:grpSpPr>
        <p:grpSp>
          <p:nvGrpSpPr>
            <p:cNvPr id="82" name="Group 2"/>
            <p:cNvGrpSpPr>
              <a:grpSpLocks noChangeAspect="1"/>
            </p:cNvGrpSpPr>
            <p:nvPr/>
          </p:nvGrpSpPr>
          <p:grpSpPr bwMode="auto">
            <a:xfrm>
              <a:off x="3209426" y="1999233"/>
              <a:ext cx="5587197" cy="3676432"/>
              <a:chOff x="1050" y="734"/>
              <a:chExt cx="5584" cy="3352"/>
            </a:xfrm>
            <a:solidFill>
              <a:srgbClr val="0072C6"/>
            </a:solidFill>
            <a:effectLst>
              <a:outerShdw blurRad="63500" sx="102000" sy="102000" algn="ctr" rotWithShape="0">
                <a:prstClr val="black">
                  <a:alpha val="40000"/>
                </a:prstClr>
              </a:outerShdw>
            </a:effectLst>
          </p:grpSpPr>
          <p:sp>
            <p:nvSpPr>
              <p:cNvPr id="123"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3" name="Group 3"/>
            <p:cNvGrpSpPr/>
            <p:nvPr/>
          </p:nvGrpSpPr>
          <p:grpSpPr>
            <a:xfrm rot="10800000">
              <a:off x="3066564" y="3899949"/>
              <a:ext cx="380886" cy="198444"/>
              <a:chOff x="1473341" y="3774232"/>
              <a:chExt cx="480262" cy="292168"/>
            </a:xfrm>
          </p:grpSpPr>
          <p:sp>
            <p:nvSpPr>
              <p:cNvPr id="121" name="Isosceles Triangle 23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Isosceles Triangle 23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4" name="Group 4"/>
            <p:cNvGrpSpPr/>
            <p:nvPr/>
          </p:nvGrpSpPr>
          <p:grpSpPr>
            <a:xfrm>
              <a:off x="8563267" y="3615748"/>
              <a:ext cx="372217" cy="191883"/>
              <a:chOff x="1473341" y="3774232"/>
              <a:chExt cx="480262" cy="292168"/>
            </a:xfrm>
          </p:grpSpPr>
          <p:sp>
            <p:nvSpPr>
              <p:cNvPr id="119" name="Isosceles Triangle 235"/>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Isosceles Triangle 236"/>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5" name="Group 8"/>
            <p:cNvGrpSpPr/>
            <p:nvPr/>
          </p:nvGrpSpPr>
          <p:grpSpPr>
            <a:xfrm rot="16200000">
              <a:off x="7728728" y="2915804"/>
              <a:ext cx="351453" cy="209987"/>
              <a:chOff x="1473341" y="3774232"/>
              <a:chExt cx="480262" cy="292168"/>
            </a:xfrm>
          </p:grpSpPr>
          <p:sp>
            <p:nvSpPr>
              <p:cNvPr id="117" name="Isosceles Triangle 233"/>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Isosceles Triangle 234"/>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10"/>
            <p:cNvGrpSpPr/>
            <p:nvPr/>
          </p:nvGrpSpPr>
          <p:grpSpPr>
            <a:xfrm rot="5400000">
              <a:off x="4159611" y="4592881"/>
              <a:ext cx="320114" cy="197965"/>
              <a:chOff x="1473341" y="3774232"/>
              <a:chExt cx="480262" cy="292168"/>
            </a:xfrm>
          </p:grpSpPr>
          <p:sp>
            <p:nvSpPr>
              <p:cNvPr id="115" name="Isosceles Triangle 231"/>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Isosceles Triangle 232"/>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TextBox 61"/>
            <p:cNvSpPr txBox="1"/>
            <p:nvPr/>
          </p:nvSpPr>
          <p:spPr>
            <a:xfrm>
              <a:off x="7353908" y="3666875"/>
              <a:ext cx="1212453" cy="3139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20354">
                        <a:srgbClr val="000000"/>
                      </a:gs>
                      <a:gs pos="54000">
                        <a:srgbClr val="000000"/>
                      </a:gs>
                    </a:gsLst>
                    <a:lin ang="5400000" scaled="0"/>
                  </a:gradFill>
                  <a:effectLst/>
                  <a:uLnTx/>
                  <a:uFillTx/>
                  <a:latin typeface="Segoe UI Light"/>
                  <a:ea typeface="+mn-ea"/>
                  <a:cs typeface="+mn-cs"/>
                </a:rPr>
                <a:t>Production</a:t>
              </a:r>
            </a:p>
          </p:txBody>
        </p:sp>
        <p:sp>
          <p:nvSpPr>
            <p:cNvPr id="88" name="TextBox 62"/>
            <p:cNvSpPr txBox="1"/>
            <p:nvPr/>
          </p:nvSpPr>
          <p:spPr>
            <a:xfrm>
              <a:off x="2928419" y="3641248"/>
              <a:ext cx="2571021" cy="3139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20354">
                        <a:srgbClr val="000000"/>
                      </a:gs>
                      <a:gs pos="54000">
                        <a:srgbClr val="000000"/>
                      </a:gs>
                    </a:gsLst>
                    <a:lin ang="5400000" scaled="0"/>
                  </a:gradFill>
                  <a:effectLst/>
                  <a:uLnTx/>
                  <a:uFillTx/>
                  <a:latin typeface="Segoe UI Light"/>
                  <a:ea typeface="+mn-ea"/>
                  <a:cs typeface="+mn-cs"/>
                </a:rPr>
                <a:t>Development </a:t>
              </a:r>
            </a:p>
          </p:txBody>
        </p:sp>
        <p:grpSp>
          <p:nvGrpSpPr>
            <p:cNvPr id="89"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108" name="Rectangle 224"/>
              <p:cNvSpPr/>
              <p:nvPr/>
            </p:nvSpPr>
            <p:spPr bwMode="auto">
              <a:xfrm>
                <a:off x="4953297" y="4002478"/>
                <a:ext cx="2286000" cy="120407"/>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25"/>
              <p:cNvGrpSpPr/>
              <p:nvPr/>
            </p:nvGrpSpPr>
            <p:grpSpPr>
              <a:xfrm rot="16200000">
                <a:off x="4568474" y="3916599"/>
                <a:ext cx="480262" cy="292168"/>
                <a:chOff x="1473341" y="3774232"/>
                <a:chExt cx="480262" cy="292168"/>
              </a:xfrm>
            </p:grpSpPr>
            <p:sp>
              <p:nvSpPr>
                <p:cNvPr id="113" name="Isosceles Triangle 229"/>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Isosceles Triangle 230"/>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0" name="Group 226"/>
              <p:cNvGrpSpPr/>
              <p:nvPr/>
            </p:nvGrpSpPr>
            <p:grpSpPr>
              <a:xfrm rot="5400000">
                <a:off x="7143858" y="3916598"/>
                <a:ext cx="480262" cy="292168"/>
                <a:chOff x="1473341" y="3774232"/>
                <a:chExt cx="480262" cy="292168"/>
              </a:xfrm>
            </p:grpSpPr>
            <p:sp>
              <p:nvSpPr>
                <p:cNvPr id="111" name="Isosceles Triangle 22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Isosceles Triangle 22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0" name="TextBox 93"/>
            <p:cNvSpPr txBox="1"/>
            <p:nvPr/>
          </p:nvSpPr>
          <p:spPr>
            <a:xfrm>
              <a:off x="5356097" y="3942259"/>
              <a:ext cx="1324081" cy="282513"/>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20354">
                        <a:srgbClr val="000000"/>
                      </a:gs>
                      <a:gs pos="54000">
                        <a:srgbClr val="000000"/>
                      </a:gs>
                    </a:gsLst>
                    <a:lin ang="5400000" scaled="0"/>
                  </a:gradFill>
                  <a:effectLst/>
                  <a:uLnTx/>
                  <a:uFillTx/>
                  <a:latin typeface="Segoe UI Light"/>
                  <a:ea typeface="+mn-ea"/>
                  <a:cs typeface="+mn-cs"/>
                </a:rPr>
                <a:t>Collaboration</a:t>
              </a:r>
            </a:p>
          </p:txBody>
        </p:sp>
        <p:grpSp>
          <p:nvGrpSpPr>
            <p:cNvPr id="91" name="Group 15"/>
            <p:cNvGrpSpPr>
              <a:grpSpLocks noChangeAspect="1"/>
            </p:cNvGrpSpPr>
            <p:nvPr/>
          </p:nvGrpSpPr>
          <p:grpSpPr bwMode="auto">
            <a:xfrm>
              <a:off x="5591969" y="3107135"/>
              <a:ext cx="715432" cy="613687"/>
              <a:chOff x="7349" y="-2816"/>
              <a:chExt cx="661" cy="567"/>
            </a:xfrm>
            <a:solidFill>
              <a:srgbClr val="FFFFFF">
                <a:lumMod val="50000"/>
              </a:srgbClr>
            </a:solidFill>
          </p:grpSpPr>
          <p:sp>
            <p:nvSpPr>
              <p:cNvPr id="102"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Oval 27"/>
              <p:cNvSpPr>
                <a:spLocks noChangeArrowheads="1"/>
              </p:cNvSpPr>
              <p:nvPr/>
            </p:nvSpPr>
            <p:spPr bwMode="auto">
              <a:xfrm>
                <a:off x="7616" y="-2816"/>
                <a:ext cx="127" cy="12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Oval 29"/>
              <p:cNvSpPr>
                <a:spLocks noChangeArrowheads="1"/>
              </p:cNvSpPr>
              <p:nvPr/>
            </p:nvSpPr>
            <p:spPr bwMode="auto">
              <a:xfrm>
                <a:off x="7866"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Oval 223"/>
              <p:cNvSpPr>
                <a:spLocks noChangeArrowheads="1"/>
              </p:cNvSpPr>
              <p:nvPr/>
            </p:nvSpPr>
            <p:spPr bwMode="auto">
              <a:xfrm>
                <a:off x="7384"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92"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a:rPr>
                <a:t>BACKLOG</a:t>
              </a:r>
            </a:p>
          </p:txBody>
        </p:sp>
        <p:sp>
          <p:nvSpPr>
            <p:cNvPr id="95"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ndParaRPr>
            </a:p>
          </p:txBody>
        </p:sp>
        <p:sp>
          <p:nvSpPr>
            <p:cNvPr id="96"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ndParaRPr>
            </a:p>
          </p:txBody>
        </p:sp>
        <p:sp>
          <p:nvSpPr>
            <p:cNvPr id="97"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ndParaRPr>
            </a:p>
          </p:txBody>
        </p:sp>
        <p:grpSp>
          <p:nvGrpSpPr>
            <p:cNvPr id="98" name="Group 22"/>
            <p:cNvGrpSpPr/>
            <p:nvPr/>
          </p:nvGrpSpPr>
          <p:grpSpPr>
            <a:xfrm rot="16200000">
              <a:off x="5907860" y="1913418"/>
              <a:ext cx="329291" cy="275519"/>
              <a:chOff x="1473341" y="3774232"/>
              <a:chExt cx="480262" cy="292168"/>
            </a:xfrm>
          </p:grpSpPr>
          <p:sp>
            <p:nvSpPr>
              <p:cNvPr id="100" name="Isosceles Triangle 24"/>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25"/>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TextBox 23"/>
            <p:cNvSpPr txBox="1"/>
            <p:nvPr/>
          </p:nvSpPr>
          <p:spPr>
            <a:xfrm>
              <a:off x="4664689" y="1369625"/>
              <a:ext cx="1096454" cy="184538"/>
            </a:xfrm>
            <a:prstGeom prst="rect">
              <a:avLst/>
            </a:prstGeom>
            <a:noFill/>
          </p:spPr>
          <p:txBody>
            <a:bodyPr wrap="none" lIns="0" tIns="0" rIns="0" bIns="0"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solidFill>
                    <a:srgbClr val="000000"/>
                  </a:solidFill>
                  <a:effectLst/>
                  <a:uLnTx/>
                  <a:uFillTx/>
                  <a:latin typeface="Segoe UI"/>
                </a:rPr>
                <a:t>REQUIREMENTS</a:t>
              </a:r>
            </a:p>
          </p:txBody>
        </p:sp>
      </p:grpSp>
      <p:sp>
        <p:nvSpPr>
          <p:cNvPr id="132" name="Rectangle 1"/>
          <p:cNvSpPr/>
          <p:nvPr/>
        </p:nvSpPr>
        <p:spPr bwMode="auto">
          <a:xfrm>
            <a:off x="4754505" y="5771870"/>
            <a:ext cx="2343457" cy="508318"/>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141"/>
          <p:cNvSpPr>
            <a:spLocks noEditPoints="1"/>
          </p:cNvSpPr>
          <p:nvPr/>
        </p:nvSpPr>
        <p:spPr bwMode="auto">
          <a:xfrm>
            <a:off x="4895212" y="5872493"/>
            <a:ext cx="515555" cy="406387"/>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rgbClr val="0072C6">
              <a:lumMod val="7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Freeform 142"/>
          <p:cNvSpPr>
            <a:spLocks noEditPoints="1"/>
          </p:cNvSpPr>
          <p:nvPr/>
        </p:nvSpPr>
        <p:spPr bwMode="auto">
          <a:xfrm flipH="1">
            <a:off x="6453471" y="5809397"/>
            <a:ext cx="541505" cy="446893"/>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rgbClr val="0072C6">
              <a:lumMod val="7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Freeform 143"/>
          <p:cNvSpPr>
            <a:spLocks noEditPoints="1"/>
          </p:cNvSpPr>
          <p:nvPr/>
        </p:nvSpPr>
        <p:spPr bwMode="auto">
          <a:xfrm>
            <a:off x="5471955" y="5777214"/>
            <a:ext cx="294810" cy="493170"/>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Freeform 154"/>
          <p:cNvSpPr>
            <a:spLocks noEditPoints="1"/>
          </p:cNvSpPr>
          <p:nvPr/>
        </p:nvSpPr>
        <p:spPr bwMode="auto">
          <a:xfrm>
            <a:off x="5778067" y="5777214"/>
            <a:ext cx="294810" cy="493170"/>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Freeform 158"/>
          <p:cNvSpPr>
            <a:spLocks noEditPoints="1"/>
          </p:cNvSpPr>
          <p:nvPr/>
        </p:nvSpPr>
        <p:spPr bwMode="auto">
          <a:xfrm>
            <a:off x="6084179" y="5777214"/>
            <a:ext cx="294810" cy="493170"/>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57" name="Group 156"/>
          <p:cNvGrpSpPr/>
          <p:nvPr/>
        </p:nvGrpSpPr>
        <p:grpSpPr>
          <a:xfrm>
            <a:off x="2076820" y="6166361"/>
            <a:ext cx="2848847" cy="775455"/>
            <a:chOff x="2076820" y="6166361"/>
            <a:chExt cx="2848847" cy="775455"/>
          </a:xfrm>
        </p:grpSpPr>
        <p:grpSp>
          <p:nvGrpSpPr>
            <p:cNvPr id="126" name="Group 133"/>
            <p:cNvGrpSpPr/>
            <p:nvPr/>
          </p:nvGrpSpPr>
          <p:grpSpPr>
            <a:xfrm>
              <a:off x="2076820" y="6345661"/>
              <a:ext cx="2179823" cy="596155"/>
              <a:chOff x="424873" y="1700738"/>
              <a:chExt cx="2264542" cy="584519"/>
            </a:xfrm>
          </p:grpSpPr>
          <p:sp>
            <p:nvSpPr>
              <p:cNvPr id="127" name="Multiply 134"/>
              <p:cNvSpPr/>
              <p:nvPr/>
            </p:nvSpPr>
            <p:spPr>
              <a:xfrm>
                <a:off x="424873" y="1724240"/>
                <a:ext cx="303060" cy="284896"/>
              </a:xfrm>
              <a:prstGeom prst="mathMultiply">
                <a:avLst/>
              </a:prstGeom>
              <a:solidFill>
                <a:srgbClr val="FF0000"/>
              </a:solidFill>
              <a:ln w="9525" cap="flat" cmpd="sng" algn="ctr">
                <a:solidFill>
                  <a:srgbClr val="442359"/>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28" name="Rectangle 135"/>
              <p:cNvSpPr/>
              <p:nvPr/>
            </p:nvSpPr>
            <p:spPr>
              <a:xfrm>
                <a:off x="727934" y="1700738"/>
                <a:ext cx="1961481" cy="584519"/>
              </a:xfrm>
              <a:prstGeom prst="rect">
                <a:avLst/>
              </a:prstGeom>
            </p:spPr>
            <p:txBody>
              <a:bodyPr wrap="square">
                <a:spAutoFit/>
              </a:bodyPr>
              <a:lstStyle/>
              <a:p>
                <a:pPr marL="0" marR="0" lvl="0" indent="0" defTabSz="932597" eaLnBrk="1" fontAlgn="auto" latinLnBrk="0" hangingPunct="1">
                  <a:lnSpc>
                    <a:spcPct val="100000"/>
                  </a:lnSpc>
                  <a:spcBef>
                    <a:spcPts val="100"/>
                  </a:spcBef>
                  <a:spcAft>
                    <a:spcPts val="200"/>
                  </a:spcAft>
                  <a:buClrTx/>
                  <a:buSzTx/>
                  <a:buFontTx/>
                  <a:buNone/>
                  <a:tabLst/>
                  <a:defRPr/>
                </a:pPr>
                <a:r>
                  <a:rPr kumimoji="0" lang="en-US" sz="1599" b="0" i="0" u="none" strike="noStrike" kern="0" cap="none" spc="0" normalizeH="0" baseline="0" noProof="0" dirty="0">
                    <a:ln>
                      <a:noFill/>
                    </a:ln>
                    <a:solidFill>
                      <a:srgbClr val="000000"/>
                    </a:solidFill>
                    <a:effectLst/>
                    <a:uLnTx/>
                    <a:uFillTx/>
                    <a:latin typeface="Segoe UI"/>
                  </a:rPr>
                  <a:t>Inconsistent and chaotic releases</a:t>
                </a:r>
              </a:p>
            </p:txBody>
          </p:sp>
        </p:grpSp>
        <p:cxnSp>
          <p:nvCxnSpPr>
            <p:cNvPr id="138" name="Straight Connector 137"/>
            <p:cNvCxnSpPr/>
            <p:nvPr/>
          </p:nvCxnSpPr>
          <p:spPr>
            <a:xfrm flipH="1">
              <a:off x="4079745" y="6166361"/>
              <a:ext cx="845922" cy="499182"/>
            </a:xfrm>
            <a:prstGeom prst="line">
              <a:avLst/>
            </a:prstGeom>
            <a:blipFill dpi="0" rotWithShape="0">
              <a:blip r:embed="rId4">
                <a:lum/>
              </a:blip>
              <a:srcRect/>
              <a:stretch>
                <a:fillRect l="-1974347" t="-1936861" r="-3165634" b="-911397"/>
              </a:stretch>
            </a:blipFill>
            <a:ln w="9525" cap="sq" cmpd="sng" algn="ctr">
              <a:solidFill>
                <a:srgbClr val="FF0000"/>
              </a:solidFill>
              <a:prstDash val="solid"/>
              <a:miter lim="800000"/>
              <a:headEnd type="oval" w="lg" len="lg"/>
              <a:tailEnd type="none" w="sm" len="sm"/>
            </a:ln>
            <a:effectLst/>
          </p:spPr>
        </p:cxnSp>
      </p:grpSp>
      <p:sp>
        <p:nvSpPr>
          <p:cNvPr id="139" name="TextBox 63"/>
          <p:cNvSpPr txBox="1"/>
          <p:nvPr/>
        </p:nvSpPr>
        <p:spPr>
          <a:xfrm>
            <a:off x="548438" y="1521977"/>
            <a:ext cx="851791" cy="847604"/>
          </a:xfrm>
          <a:prstGeom prst="rect">
            <a:avLst/>
          </a:prstGeom>
          <a:noFill/>
        </p:spPr>
        <p:txBody>
          <a:bodyPr wrap="square" lIns="0" tIns="0" rIns="0" bIns="0" rtlCol="0" anchor="t" anchorCtr="0">
            <a:spAutoFit/>
          </a:bodyPr>
          <a:lstStyle/>
          <a:p>
            <a:pPr defTabSz="932597">
              <a:lnSpc>
                <a:spcPct val="90000"/>
              </a:lnSpc>
            </a:pPr>
            <a:r>
              <a:rPr lang="en-US" sz="4080" spc="-153" dirty="0">
                <a:gradFill>
                  <a:gsLst>
                    <a:gs pos="1000">
                      <a:srgbClr val="682166"/>
                    </a:gs>
                    <a:gs pos="100000">
                      <a:srgbClr val="682166"/>
                    </a:gs>
                  </a:gsLst>
                  <a:lin ang="5400000" scaled="0"/>
                </a:gradFill>
                <a:latin typeface="Segoe UI Light"/>
              </a:rPr>
              <a:t>Plan</a:t>
            </a:r>
          </a:p>
          <a:p>
            <a:pPr defTabSz="932597">
              <a:lnSpc>
                <a:spcPct val="90000"/>
              </a:lnSpc>
            </a:pPr>
            <a:endParaRPr lang="en-US" sz="2040" spc="-61" dirty="0">
              <a:gradFill>
                <a:gsLst>
                  <a:gs pos="1000">
                    <a:srgbClr val="682166"/>
                  </a:gs>
                  <a:gs pos="100000">
                    <a:srgbClr val="682166"/>
                  </a:gs>
                </a:gsLst>
                <a:lin ang="5400000" scaled="0"/>
              </a:gradFill>
              <a:latin typeface="Segoe UI"/>
            </a:endParaRPr>
          </a:p>
        </p:txBody>
      </p:sp>
      <p:sp>
        <p:nvSpPr>
          <p:cNvPr id="140" name="TextBox 64"/>
          <p:cNvSpPr txBox="1"/>
          <p:nvPr/>
        </p:nvSpPr>
        <p:spPr>
          <a:xfrm>
            <a:off x="355613" y="5401311"/>
            <a:ext cx="3031654" cy="864478"/>
          </a:xfrm>
          <a:prstGeom prst="rect">
            <a:avLst/>
          </a:prstGeom>
          <a:noFill/>
        </p:spPr>
        <p:txBody>
          <a:bodyPr wrap="none" lIns="0" tIns="0" rIns="0" bIns="0" rtlCol="0" anchor="t" anchorCtr="0">
            <a:spAutoFit/>
          </a:bodyPr>
          <a:lstStyle/>
          <a:p>
            <a:pPr defTabSz="932597">
              <a:lnSpc>
                <a:spcPct val="90000"/>
              </a:lnSpc>
            </a:pPr>
            <a:r>
              <a:rPr lang="en-US" sz="4080" spc="-153" dirty="0">
                <a:gradFill>
                  <a:gsLst>
                    <a:gs pos="1000">
                      <a:srgbClr val="682166"/>
                    </a:gs>
                    <a:gs pos="100000">
                      <a:srgbClr val="682166"/>
                    </a:gs>
                  </a:gsLst>
                  <a:lin ang="5400000" scaled="0"/>
                </a:gradFill>
                <a:latin typeface="Segoe UI Light"/>
              </a:rPr>
              <a:t>Develop + Test</a:t>
            </a:r>
          </a:p>
          <a:p>
            <a:pPr defTabSz="932597">
              <a:lnSpc>
                <a:spcPct val="90000"/>
              </a:lnSpc>
            </a:pPr>
            <a:endParaRPr lang="en-US" sz="2040" spc="-61" dirty="0">
              <a:gradFill>
                <a:gsLst>
                  <a:gs pos="1000">
                    <a:srgbClr val="682166"/>
                  </a:gs>
                  <a:gs pos="100000">
                    <a:srgbClr val="682166"/>
                  </a:gs>
                </a:gsLst>
                <a:lin ang="5400000" scaled="0"/>
              </a:gradFill>
              <a:latin typeface="Segoe UI"/>
            </a:endParaRPr>
          </a:p>
        </p:txBody>
      </p:sp>
      <p:sp>
        <p:nvSpPr>
          <p:cNvPr id="141" name="TextBox 65"/>
          <p:cNvSpPr txBox="1"/>
          <p:nvPr/>
        </p:nvSpPr>
        <p:spPr>
          <a:xfrm>
            <a:off x="9740205" y="5865584"/>
            <a:ext cx="1671013" cy="864478"/>
          </a:xfrm>
          <a:prstGeom prst="rect">
            <a:avLst/>
          </a:prstGeom>
          <a:noFill/>
        </p:spPr>
        <p:txBody>
          <a:bodyPr wrap="none" lIns="0" tIns="0" rIns="0" bIns="0" rtlCol="0" anchor="t" anchorCtr="0">
            <a:spAutoFit/>
          </a:bodyPr>
          <a:lstStyle/>
          <a:p>
            <a:pPr defTabSz="932597">
              <a:lnSpc>
                <a:spcPct val="90000"/>
              </a:lnSpc>
            </a:pPr>
            <a:r>
              <a:rPr lang="en-US" sz="4080" spc="-153" dirty="0">
                <a:gradFill>
                  <a:gsLst>
                    <a:gs pos="1000">
                      <a:srgbClr val="682166"/>
                    </a:gs>
                    <a:gs pos="100000">
                      <a:srgbClr val="682166"/>
                    </a:gs>
                  </a:gsLst>
                  <a:lin ang="5400000" scaled="0"/>
                </a:gradFill>
                <a:latin typeface="Segoe UI Light"/>
              </a:rPr>
              <a:t>Release </a:t>
            </a:r>
          </a:p>
          <a:p>
            <a:pPr defTabSz="932597">
              <a:lnSpc>
                <a:spcPct val="90000"/>
              </a:lnSpc>
            </a:pPr>
            <a:endParaRPr lang="en-US" sz="2040" spc="-61" dirty="0">
              <a:gradFill>
                <a:gsLst>
                  <a:gs pos="1000">
                    <a:srgbClr val="682166"/>
                  </a:gs>
                  <a:gs pos="100000">
                    <a:srgbClr val="682166"/>
                  </a:gs>
                </a:gsLst>
                <a:lin ang="5400000" scaled="0"/>
              </a:gradFill>
              <a:latin typeface="Segoe UI"/>
            </a:endParaRPr>
          </a:p>
        </p:txBody>
      </p:sp>
      <p:sp>
        <p:nvSpPr>
          <p:cNvPr id="142" name="TextBox 66"/>
          <p:cNvSpPr txBox="1"/>
          <p:nvPr/>
        </p:nvSpPr>
        <p:spPr>
          <a:xfrm>
            <a:off x="8451454" y="1478007"/>
            <a:ext cx="3289579" cy="847604"/>
          </a:xfrm>
          <a:prstGeom prst="rect">
            <a:avLst/>
          </a:prstGeom>
          <a:noFill/>
        </p:spPr>
        <p:txBody>
          <a:bodyPr wrap="square" lIns="0" tIns="0" rIns="0" bIns="0" rtlCol="0" anchor="t" anchorCtr="0">
            <a:spAutoFit/>
          </a:bodyPr>
          <a:lstStyle/>
          <a:p>
            <a:pPr defTabSz="932597">
              <a:lnSpc>
                <a:spcPct val="90000"/>
              </a:lnSpc>
            </a:pPr>
            <a:r>
              <a:rPr lang="en-US" sz="4080" spc="-153" dirty="0">
                <a:gradFill>
                  <a:gsLst>
                    <a:gs pos="1000">
                      <a:srgbClr val="682166"/>
                    </a:gs>
                    <a:gs pos="100000">
                      <a:srgbClr val="682166"/>
                    </a:gs>
                  </a:gsLst>
                  <a:lin ang="5400000" scaled="0"/>
                </a:gradFill>
                <a:latin typeface="Segoe UI Light"/>
              </a:rPr>
              <a:t>Monitor + Learn</a:t>
            </a:r>
          </a:p>
          <a:p>
            <a:pPr defTabSz="932597">
              <a:lnSpc>
                <a:spcPct val="90000"/>
              </a:lnSpc>
            </a:pPr>
            <a:endParaRPr lang="en-US" sz="2040" spc="-61" dirty="0">
              <a:gradFill>
                <a:gsLst>
                  <a:gs pos="1000">
                    <a:srgbClr val="682166"/>
                  </a:gs>
                  <a:gs pos="100000">
                    <a:srgbClr val="682166"/>
                  </a:gs>
                </a:gsLst>
                <a:lin ang="5400000" scaled="0"/>
              </a:gradFill>
              <a:latin typeface="Segoe UI"/>
            </a:endParaRPr>
          </a:p>
        </p:txBody>
      </p:sp>
      <p:grpSp>
        <p:nvGrpSpPr>
          <p:cNvPr id="156" name="Group 155"/>
          <p:cNvGrpSpPr/>
          <p:nvPr/>
        </p:nvGrpSpPr>
        <p:grpSpPr>
          <a:xfrm>
            <a:off x="682612" y="2804071"/>
            <a:ext cx="2820252" cy="834769"/>
            <a:chOff x="682612" y="2804071"/>
            <a:chExt cx="2820252" cy="834769"/>
          </a:xfrm>
        </p:grpSpPr>
        <p:cxnSp>
          <p:nvCxnSpPr>
            <p:cNvPr id="129" name="Straight Connector 128"/>
            <p:cNvCxnSpPr/>
            <p:nvPr/>
          </p:nvCxnSpPr>
          <p:spPr>
            <a:xfrm flipH="1" flipV="1">
              <a:off x="2770142" y="3360897"/>
              <a:ext cx="732722" cy="277943"/>
            </a:xfrm>
            <a:prstGeom prst="line">
              <a:avLst/>
            </a:prstGeom>
            <a:blipFill dpi="0" rotWithShape="0">
              <a:blip r:embed="rId4">
                <a:lum/>
              </a:blip>
              <a:srcRect/>
              <a:stretch>
                <a:fillRect l="-1974347" t="-1936861" r="-3165634" b="-911397"/>
              </a:stretch>
            </a:blipFill>
            <a:ln w="9525" cap="sq" cmpd="sng" algn="ctr">
              <a:solidFill>
                <a:srgbClr val="FF0000"/>
              </a:solidFill>
              <a:prstDash val="solid"/>
              <a:miter lim="800000"/>
              <a:headEnd type="oval" w="lg" len="lg"/>
              <a:tailEnd type="none" w="sm" len="sm"/>
            </a:ln>
            <a:effectLst/>
          </p:spPr>
        </p:cxnSp>
        <p:grpSp>
          <p:nvGrpSpPr>
            <p:cNvPr id="143" name="Group 110"/>
            <p:cNvGrpSpPr/>
            <p:nvPr/>
          </p:nvGrpSpPr>
          <p:grpSpPr>
            <a:xfrm>
              <a:off x="682612" y="2804071"/>
              <a:ext cx="2575738" cy="830612"/>
              <a:chOff x="424873" y="1700738"/>
              <a:chExt cx="2675845" cy="814400"/>
            </a:xfrm>
          </p:grpSpPr>
          <p:sp>
            <p:nvSpPr>
              <p:cNvPr id="144" name="Multiply 111"/>
              <p:cNvSpPr/>
              <p:nvPr/>
            </p:nvSpPr>
            <p:spPr>
              <a:xfrm>
                <a:off x="424873" y="1724240"/>
                <a:ext cx="303060" cy="284896"/>
              </a:xfrm>
              <a:prstGeom prst="mathMultiply">
                <a:avLst/>
              </a:prstGeom>
              <a:solidFill>
                <a:srgbClr val="FF0000"/>
              </a:solidFill>
              <a:ln w="9525" cap="flat" cmpd="sng" algn="ctr">
                <a:solidFill>
                  <a:srgbClr val="442359"/>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45" name="Rectangle 112"/>
              <p:cNvSpPr/>
              <p:nvPr/>
            </p:nvSpPr>
            <p:spPr>
              <a:xfrm>
                <a:off x="727933" y="1700738"/>
                <a:ext cx="2372785" cy="814400"/>
              </a:xfrm>
              <a:prstGeom prst="rect">
                <a:avLst/>
              </a:prstGeom>
            </p:spPr>
            <p:txBody>
              <a:bodyPr wrap="square">
                <a:spAutoFit/>
              </a:bodyPr>
              <a:lstStyle/>
              <a:p>
                <a:pPr marL="0" marR="0" lvl="0" indent="0" defTabSz="932597" eaLnBrk="1" fontAlgn="auto" latinLnBrk="0" hangingPunct="1">
                  <a:lnSpc>
                    <a:spcPct val="100000"/>
                  </a:lnSpc>
                  <a:spcBef>
                    <a:spcPts val="100"/>
                  </a:spcBef>
                  <a:spcAft>
                    <a:spcPts val="200"/>
                  </a:spcAft>
                  <a:buClrTx/>
                  <a:buSzTx/>
                  <a:buFontTx/>
                  <a:buNone/>
                  <a:tabLst/>
                  <a:defRPr/>
                </a:pPr>
                <a:r>
                  <a:rPr kumimoji="0" lang="en-US" sz="1599" b="0" i="0" u="none" strike="noStrike" kern="0" cap="none" spc="0" normalizeH="0" baseline="0" noProof="0" dirty="0" smtClean="0">
                    <a:ln>
                      <a:noFill/>
                    </a:ln>
                    <a:solidFill>
                      <a:srgbClr val="000000"/>
                    </a:solidFill>
                    <a:effectLst/>
                    <a:uLnTx/>
                    <a:uFillTx/>
                    <a:latin typeface="Segoe UI"/>
                  </a:rPr>
                  <a:t>No actionable and contextual info to resolve incidents</a:t>
                </a:r>
                <a:endParaRPr kumimoji="0" lang="en-US" sz="1599" b="0" i="0" u="none" strike="noStrike" kern="0" cap="none" spc="0" normalizeH="0" baseline="0" noProof="0" dirty="0">
                  <a:ln>
                    <a:noFill/>
                  </a:ln>
                  <a:solidFill>
                    <a:srgbClr val="000000"/>
                  </a:solidFill>
                  <a:effectLst/>
                  <a:uLnTx/>
                  <a:uFillTx/>
                  <a:latin typeface="Segoe UI"/>
                </a:endParaRPr>
              </a:p>
            </p:txBody>
          </p:sp>
        </p:grpSp>
      </p:grpSp>
      <p:grpSp>
        <p:nvGrpSpPr>
          <p:cNvPr id="159" name="Group 158"/>
          <p:cNvGrpSpPr/>
          <p:nvPr/>
        </p:nvGrpSpPr>
        <p:grpSpPr>
          <a:xfrm>
            <a:off x="8375095" y="3282069"/>
            <a:ext cx="4127537" cy="830612"/>
            <a:chOff x="8375095" y="3282069"/>
            <a:chExt cx="4127537" cy="830612"/>
          </a:xfrm>
        </p:grpSpPr>
        <p:grpSp>
          <p:nvGrpSpPr>
            <p:cNvPr id="146" name="Group 68"/>
            <p:cNvGrpSpPr/>
            <p:nvPr/>
          </p:nvGrpSpPr>
          <p:grpSpPr>
            <a:xfrm>
              <a:off x="9515086" y="3282069"/>
              <a:ext cx="2987546" cy="830612"/>
              <a:chOff x="424873" y="1700738"/>
              <a:chExt cx="3103658" cy="814398"/>
            </a:xfrm>
          </p:grpSpPr>
          <p:sp>
            <p:nvSpPr>
              <p:cNvPr id="147" name="Multiply 73"/>
              <p:cNvSpPr/>
              <p:nvPr/>
            </p:nvSpPr>
            <p:spPr>
              <a:xfrm>
                <a:off x="424873" y="1724240"/>
                <a:ext cx="303060" cy="284896"/>
              </a:xfrm>
              <a:prstGeom prst="mathMultiply">
                <a:avLst/>
              </a:prstGeom>
              <a:solidFill>
                <a:srgbClr val="FF0000"/>
              </a:solidFill>
              <a:ln w="9525" cap="flat" cmpd="sng" algn="ctr">
                <a:solidFill>
                  <a:srgbClr val="442359"/>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48" name="Rectangle 74"/>
              <p:cNvSpPr/>
              <p:nvPr/>
            </p:nvSpPr>
            <p:spPr>
              <a:xfrm>
                <a:off x="727933" y="1700738"/>
                <a:ext cx="2800598" cy="814398"/>
              </a:xfrm>
              <a:prstGeom prst="rect">
                <a:avLst/>
              </a:prstGeom>
            </p:spPr>
            <p:txBody>
              <a:bodyPr wrap="square">
                <a:spAutoFit/>
              </a:bodyPr>
              <a:lstStyle/>
              <a:p>
                <a:pPr marL="0" marR="0" lvl="0" indent="0" defTabSz="932597" eaLnBrk="1" fontAlgn="auto" latinLnBrk="0" hangingPunct="1">
                  <a:lnSpc>
                    <a:spcPct val="100000"/>
                  </a:lnSpc>
                  <a:spcBef>
                    <a:spcPts val="100"/>
                  </a:spcBef>
                  <a:spcAft>
                    <a:spcPts val="200"/>
                  </a:spcAft>
                  <a:buClrTx/>
                  <a:buSzTx/>
                  <a:buFontTx/>
                  <a:buNone/>
                  <a:tabLst/>
                  <a:defRPr/>
                </a:pPr>
                <a:r>
                  <a:rPr kumimoji="0" lang="en-US" sz="1599" b="0" i="0" u="none" strike="noStrike" kern="0" cap="none" spc="0" normalizeH="0" baseline="0" noProof="0" dirty="0" smtClean="0">
                    <a:ln>
                      <a:noFill/>
                    </a:ln>
                    <a:solidFill>
                      <a:srgbClr val="000000"/>
                    </a:solidFill>
                    <a:effectLst/>
                    <a:uLnTx/>
                    <a:uFillTx/>
                    <a:latin typeface="Segoe UI"/>
                  </a:rPr>
                  <a:t>Inconsistent tracking and management of  incidents across teams and tools</a:t>
                </a:r>
                <a:endParaRPr kumimoji="0" lang="en-US" sz="1599" b="0" i="0" u="none" strike="noStrike" kern="0" cap="none" spc="0" normalizeH="0" baseline="0" noProof="0" dirty="0">
                  <a:ln>
                    <a:noFill/>
                  </a:ln>
                  <a:solidFill>
                    <a:srgbClr val="000000"/>
                  </a:solidFill>
                  <a:effectLst/>
                  <a:uLnTx/>
                  <a:uFillTx/>
                  <a:latin typeface="Segoe UI"/>
                </a:endParaRPr>
              </a:p>
            </p:txBody>
          </p:sp>
        </p:grpSp>
        <p:cxnSp>
          <p:nvCxnSpPr>
            <p:cNvPr id="149" name="Straight Connector 148"/>
            <p:cNvCxnSpPr/>
            <p:nvPr/>
          </p:nvCxnSpPr>
          <p:spPr>
            <a:xfrm flipV="1">
              <a:off x="8375095" y="3468520"/>
              <a:ext cx="1015282" cy="184110"/>
            </a:xfrm>
            <a:prstGeom prst="line">
              <a:avLst/>
            </a:prstGeom>
            <a:blipFill dpi="0" rotWithShape="0">
              <a:blip r:embed="rId4">
                <a:lum/>
              </a:blip>
              <a:srcRect/>
              <a:stretch>
                <a:fillRect l="-1974347" t="-1936861" r="-3165634" b="-911397"/>
              </a:stretch>
            </a:blipFill>
            <a:ln w="9525" cap="sq" cmpd="sng" algn="ctr">
              <a:solidFill>
                <a:srgbClr val="FF0000"/>
              </a:solidFill>
              <a:prstDash val="solid"/>
              <a:miter lim="800000"/>
              <a:headEnd type="oval" w="lg" len="lg"/>
              <a:tailEnd type="none" w="sm" len="sm"/>
            </a:ln>
            <a:effectLst/>
          </p:spPr>
        </p:cxnSp>
      </p:grpSp>
      <p:grpSp>
        <p:nvGrpSpPr>
          <p:cNvPr id="160" name="Group 159"/>
          <p:cNvGrpSpPr/>
          <p:nvPr/>
        </p:nvGrpSpPr>
        <p:grpSpPr>
          <a:xfrm>
            <a:off x="5758880" y="1975646"/>
            <a:ext cx="4814580" cy="1057469"/>
            <a:chOff x="5758880" y="1975646"/>
            <a:chExt cx="4814580" cy="1057469"/>
          </a:xfrm>
        </p:grpSpPr>
        <p:cxnSp>
          <p:nvCxnSpPr>
            <p:cNvPr id="130" name="Straight Connector 129"/>
            <p:cNvCxnSpPr/>
            <p:nvPr/>
          </p:nvCxnSpPr>
          <p:spPr>
            <a:xfrm flipV="1">
              <a:off x="5758880" y="2176643"/>
              <a:ext cx="1801568" cy="63902"/>
            </a:xfrm>
            <a:prstGeom prst="line">
              <a:avLst/>
            </a:prstGeom>
            <a:blipFill dpi="0" rotWithShape="0">
              <a:blip r:embed="rId4">
                <a:lum/>
              </a:blip>
              <a:srcRect/>
              <a:stretch>
                <a:fillRect l="-1974347" t="-1936861" r="-3165634" b="-911397"/>
              </a:stretch>
            </a:blipFill>
            <a:ln w="9525" cap="sq" cmpd="sng" algn="ctr">
              <a:solidFill>
                <a:srgbClr val="FF0000"/>
              </a:solidFill>
              <a:prstDash val="solid"/>
              <a:miter lim="800000"/>
              <a:headEnd type="oval" w="lg" len="lg"/>
              <a:tailEnd type="none" w="sm" len="sm"/>
            </a:ln>
            <a:effectLst/>
          </p:spPr>
        </p:cxnSp>
        <p:grpSp>
          <p:nvGrpSpPr>
            <p:cNvPr id="150" name="Group 68"/>
            <p:cNvGrpSpPr/>
            <p:nvPr/>
          </p:nvGrpSpPr>
          <p:grpSpPr>
            <a:xfrm>
              <a:off x="7644227" y="1975646"/>
              <a:ext cx="2929233" cy="1057469"/>
              <a:chOff x="424873" y="1700738"/>
              <a:chExt cx="3103658" cy="1057469"/>
            </a:xfrm>
          </p:grpSpPr>
          <p:sp>
            <p:nvSpPr>
              <p:cNvPr id="151" name="Multiply 73"/>
              <p:cNvSpPr/>
              <p:nvPr/>
            </p:nvSpPr>
            <p:spPr>
              <a:xfrm>
                <a:off x="424873" y="1724240"/>
                <a:ext cx="303060" cy="284896"/>
              </a:xfrm>
              <a:prstGeom prst="mathMultiply">
                <a:avLst/>
              </a:prstGeom>
              <a:solidFill>
                <a:srgbClr val="FF0000"/>
              </a:solidFill>
              <a:ln w="9525" cap="flat" cmpd="sng" algn="ctr">
                <a:solidFill>
                  <a:srgbClr val="442359"/>
                </a:solidFill>
                <a:prstDash val="solid"/>
              </a:ln>
              <a:effectLst/>
            </p:spPr>
            <p:txBody>
              <a:bodyPr rtlCol="0" anchor="ctr"/>
              <a:lstStyle/>
              <a:p>
                <a:pPr marL="0" marR="0" lvl="0" indent="0" algn="ctr" defTabSz="9324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52" name="Rectangle 74"/>
              <p:cNvSpPr/>
              <p:nvPr/>
            </p:nvSpPr>
            <p:spPr>
              <a:xfrm>
                <a:off x="727933" y="1700738"/>
                <a:ext cx="2800598" cy="1057469"/>
              </a:xfrm>
              <a:prstGeom prst="rect">
                <a:avLst/>
              </a:prstGeom>
            </p:spPr>
            <p:txBody>
              <a:bodyPr wrap="square">
                <a:spAutoFit/>
              </a:bodyPr>
              <a:lstStyle/>
              <a:p>
                <a:pPr marL="0" marR="0" lvl="0" indent="0" defTabSz="932468" eaLnBrk="1" fontAlgn="auto" latinLnBrk="0" hangingPunct="1">
                  <a:lnSpc>
                    <a:spcPct val="100000"/>
                  </a:lnSpc>
                  <a:spcBef>
                    <a:spcPts val="98"/>
                  </a:spcBef>
                  <a:spcAft>
                    <a:spcPts val="196"/>
                  </a:spcAft>
                  <a:buClrTx/>
                  <a:buSzTx/>
                  <a:buFontTx/>
                  <a:buNone/>
                  <a:tabLst/>
                  <a:defRPr/>
                </a:pPr>
                <a:r>
                  <a:rPr kumimoji="0" lang="en-US" sz="1568" b="0" i="0" u="none" strike="noStrike" kern="0" cap="none" spc="0" normalizeH="0" baseline="0" noProof="0" dirty="0" smtClean="0">
                    <a:ln>
                      <a:noFill/>
                    </a:ln>
                    <a:solidFill>
                      <a:srgbClr val="000000"/>
                    </a:solidFill>
                    <a:effectLst/>
                    <a:uLnTx/>
                    <a:uFillTx/>
                    <a:latin typeface="Segoe UI"/>
                  </a:rPr>
                  <a:t>Prioritize and validate investments based on qualitative and quantitative data.</a:t>
                </a:r>
                <a:endParaRPr kumimoji="0" lang="en-US" sz="1568" b="0" i="0" u="none" strike="noStrike" kern="0" cap="none" spc="0" normalizeH="0" baseline="0" noProof="0" dirty="0">
                  <a:ln>
                    <a:noFill/>
                  </a:ln>
                  <a:solidFill>
                    <a:srgbClr val="000000"/>
                  </a:solidFill>
                  <a:effectLst/>
                  <a:uLnTx/>
                  <a:uFillTx/>
                  <a:latin typeface="Segoe UI"/>
                </a:endParaRPr>
              </a:p>
            </p:txBody>
          </p:sp>
        </p:grpSp>
      </p:grpSp>
      <p:grpSp>
        <p:nvGrpSpPr>
          <p:cNvPr id="158" name="Group 157"/>
          <p:cNvGrpSpPr/>
          <p:nvPr/>
        </p:nvGrpSpPr>
        <p:grpSpPr>
          <a:xfrm>
            <a:off x="8528980" y="4924939"/>
            <a:ext cx="3074279" cy="879133"/>
            <a:chOff x="8528980" y="4924939"/>
            <a:chExt cx="3074279" cy="879133"/>
          </a:xfrm>
        </p:grpSpPr>
        <p:cxnSp>
          <p:nvCxnSpPr>
            <p:cNvPr id="131" name="Straight Connector 130"/>
            <p:cNvCxnSpPr/>
            <p:nvPr/>
          </p:nvCxnSpPr>
          <p:spPr>
            <a:xfrm>
              <a:off x="8528980" y="4924939"/>
              <a:ext cx="693528" cy="169687"/>
            </a:xfrm>
            <a:prstGeom prst="line">
              <a:avLst/>
            </a:prstGeom>
            <a:blipFill dpi="0" rotWithShape="0">
              <a:blip r:embed="rId4">
                <a:lum/>
              </a:blip>
              <a:srcRect/>
              <a:stretch>
                <a:fillRect l="-1974347" t="-1936861" r="-3165634" b="-911397"/>
              </a:stretch>
            </a:blipFill>
            <a:ln w="9525" cap="sq" cmpd="sng" algn="ctr">
              <a:solidFill>
                <a:srgbClr val="FF0000"/>
              </a:solidFill>
              <a:prstDash val="solid"/>
              <a:miter lim="800000"/>
              <a:headEnd type="oval" w="lg" len="lg"/>
              <a:tailEnd type="none" w="sm" len="sm"/>
            </a:ln>
            <a:effectLst/>
          </p:spPr>
        </p:cxnSp>
        <p:grpSp>
          <p:nvGrpSpPr>
            <p:cNvPr id="153" name="Group 152"/>
            <p:cNvGrpSpPr/>
            <p:nvPr/>
          </p:nvGrpSpPr>
          <p:grpSpPr>
            <a:xfrm>
              <a:off x="9399021" y="4987887"/>
              <a:ext cx="2204238" cy="816185"/>
              <a:chOff x="573285" y="2728526"/>
              <a:chExt cx="2335492" cy="816185"/>
            </a:xfrm>
          </p:grpSpPr>
          <p:sp>
            <p:nvSpPr>
              <p:cNvPr id="154" name="Multiply 153"/>
              <p:cNvSpPr/>
              <p:nvPr/>
            </p:nvSpPr>
            <p:spPr>
              <a:xfrm>
                <a:off x="573285" y="2783761"/>
                <a:ext cx="303060" cy="284896"/>
              </a:xfrm>
              <a:prstGeom prst="mathMultiply">
                <a:avLst/>
              </a:prstGeom>
              <a:solidFill>
                <a:srgbClr val="FF0000"/>
              </a:solidFill>
              <a:ln w="9525" cap="flat" cmpd="sng" algn="ctr">
                <a:solidFill>
                  <a:srgbClr val="442359"/>
                </a:solidFill>
                <a:prstDash val="solid"/>
              </a:ln>
              <a:effectLst/>
            </p:spPr>
            <p:txBody>
              <a:bodyPr rtlCol="0" anchor="ctr"/>
              <a:lstStyle/>
              <a:p>
                <a:pPr marL="0" marR="0" lvl="0" indent="0" algn="ctr" defTabSz="9324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55" name="Rectangle 154"/>
              <p:cNvSpPr/>
              <p:nvPr/>
            </p:nvSpPr>
            <p:spPr>
              <a:xfrm>
                <a:off x="947296" y="2728526"/>
                <a:ext cx="1961481" cy="816185"/>
              </a:xfrm>
              <a:prstGeom prst="rect">
                <a:avLst/>
              </a:prstGeom>
            </p:spPr>
            <p:txBody>
              <a:bodyPr wrap="square">
                <a:spAutoFit/>
              </a:bodyPr>
              <a:lstStyle/>
              <a:p>
                <a:pPr marL="0" marR="0" lvl="0" indent="0" defTabSz="932468" eaLnBrk="1" fontAlgn="auto" latinLnBrk="0" hangingPunct="1">
                  <a:lnSpc>
                    <a:spcPct val="100000"/>
                  </a:lnSpc>
                  <a:spcBef>
                    <a:spcPts val="98"/>
                  </a:spcBef>
                  <a:spcAft>
                    <a:spcPts val="196"/>
                  </a:spcAft>
                  <a:buClrTx/>
                  <a:buSzTx/>
                  <a:buFontTx/>
                  <a:buNone/>
                  <a:tabLst/>
                  <a:defRPr/>
                </a:pPr>
                <a:r>
                  <a:rPr kumimoji="0" lang="en-US" sz="1568" b="0" i="0" u="none" strike="noStrike" kern="0" cap="none" spc="0" normalizeH="0" baseline="0" noProof="0" dirty="0" smtClean="0">
                    <a:ln>
                      <a:noFill/>
                    </a:ln>
                    <a:solidFill>
                      <a:srgbClr val="000000"/>
                    </a:solidFill>
                    <a:effectLst/>
                    <a:uLnTx/>
                    <a:uFillTx/>
                    <a:latin typeface="Segoe UI"/>
                  </a:rPr>
                  <a:t>Quickly detect and resolve application issues.</a:t>
                </a:r>
                <a:endParaRPr kumimoji="0" lang="en-US" sz="1568" b="0" i="0" u="none" strike="noStrike" kern="0" cap="none" spc="0" normalizeH="0" baseline="0" noProof="0" dirty="0">
                  <a:ln>
                    <a:noFill/>
                  </a:ln>
                  <a:solidFill>
                    <a:srgbClr val="000000"/>
                  </a:solidFill>
                  <a:effectLst/>
                  <a:uLnTx/>
                  <a:uFillTx/>
                  <a:latin typeface="Segoe UI"/>
                </a:endParaRPr>
              </a:p>
            </p:txBody>
          </p:sp>
        </p:grpSp>
      </p:grpSp>
    </p:spTree>
    <p:extLst>
      <p:ext uri="{BB962C8B-B14F-4D97-AF65-F5344CB8AC3E}">
        <p14:creationId xmlns:p14="http://schemas.microsoft.com/office/powerpoint/2010/main" val="101449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10415839" cy="1084658"/>
          </a:xfrm>
        </p:spPr>
        <p:txBody>
          <a:bodyPr>
            <a:normAutofit/>
          </a:bodyPr>
          <a:lstStyle/>
          <a:p>
            <a:r>
              <a:rPr lang="en-ZA" sz="4000" dirty="0"/>
              <a:t>Introduce AI &amp; SC tools</a:t>
            </a:r>
          </a:p>
        </p:txBody>
      </p:sp>
      <p:grpSp>
        <p:nvGrpSpPr>
          <p:cNvPr id="37" name="Group 36"/>
          <p:cNvGrpSpPr/>
          <p:nvPr/>
        </p:nvGrpSpPr>
        <p:grpSpPr>
          <a:xfrm>
            <a:off x="1202999" y="2634026"/>
            <a:ext cx="2529360" cy="1901647"/>
            <a:chOff x="1202999" y="3929310"/>
            <a:chExt cx="2529360" cy="1901647"/>
          </a:xfrm>
        </p:grpSpPr>
        <p:grpSp>
          <p:nvGrpSpPr>
            <p:cNvPr id="10" name="Group 9"/>
            <p:cNvGrpSpPr/>
            <p:nvPr/>
          </p:nvGrpSpPr>
          <p:grpSpPr>
            <a:xfrm>
              <a:off x="1202999" y="3929310"/>
              <a:ext cx="2529360" cy="1432279"/>
              <a:chOff x="459113" y="3744010"/>
              <a:chExt cx="1198848" cy="856215"/>
            </a:xfrm>
          </p:grpSpPr>
          <p:sp>
            <p:nvSpPr>
              <p:cNvPr id="11" name="TextBox 10"/>
              <p:cNvSpPr txBox="1"/>
              <p:nvPr/>
            </p:nvSpPr>
            <p:spPr>
              <a:xfrm>
                <a:off x="459122" y="4320306"/>
                <a:ext cx="1198839"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Infrastructure</a:t>
                </a:r>
              </a:p>
            </p:txBody>
          </p:sp>
          <p:sp>
            <p:nvSpPr>
              <p:cNvPr id="12" name="TextBox 11"/>
              <p:cNvSpPr txBox="1"/>
              <p:nvPr/>
            </p:nvSpPr>
            <p:spPr>
              <a:xfrm>
                <a:off x="459118" y="4032158"/>
                <a:ext cx="1198839" cy="279919"/>
              </a:xfrm>
              <a:prstGeom prst="rect">
                <a:avLst/>
              </a:prstGeom>
              <a:solidFill>
                <a:srgbClr val="0072C6"/>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Platform</a:t>
                </a:r>
              </a:p>
            </p:txBody>
          </p:sp>
          <p:sp>
            <p:nvSpPr>
              <p:cNvPr id="13" name="TextBox 12"/>
              <p:cNvSpPr txBox="1"/>
              <p:nvPr/>
            </p:nvSpPr>
            <p:spPr>
              <a:xfrm>
                <a:off x="459113" y="3744010"/>
                <a:ext cx="1198839"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grpSp>
        <p:sp>
          <p:nvSpPr>
            <p:cNvPr id="4" name="TextBox 3"/>
            <p:cNvSpPr txBox="1"/>
            <p:nvPr/>
          </p:nvSpPr>
          <p:spPr>
            <a:xfrm>
              <a:off x="1969765" y="5461625"/>
              <a:ext cx="864096" cy="369332"/>
            </a:xfrm>
            <a:prstGeom prst="rect">
              <a:avLst/>
            </a:prstGeom>
            <a:noFill/>
          </p:spPr>
          <p:txBody>
            <a:bodyPr wrap="square" rtlCol="0">
              <a:spAutoFit/>
            </a:bodyPr>
            <a:lstStyle/>
            <a:p>
              <a:r>
                <a:rPr lang="en-ZA" dirty="0"/>
                <a:t>Private</a:t>
              </a:r>
            </a:p>
          </p:txBody>
        </p:sp>
      </p:grpSp>
      <p:grpSp>
        <p:nvGrpSpPr>
          <p:cNvPr id="38" name="Group 37"/>
          <p:cNvGrpSpPr/>
          <p:nvPr/>
        </p:nvGrpSpPr>
        <p:grpSpPr>
          <a:xfrm>
            <a:off x="4867285" y="3116041"/>
            <a:ext cx="2088232" cy="1419632"/>
            <a:chOff x="4867285" y="4411325"/>
            <a:chExt cx="2088232" cy="1419632"/>
          </a:xfrm>
        </p:grpSpPr>
        <p:grpSp>
          <p:nvGrpSpPr>
            <p:cNvPr id="17" name="Group 16"/>
            <p:cNvGrpSpPr/>
            <p:nvPr/>
          </p:nvGrpSpPr>
          <p:grpSpPr>
            <a:xfrm>
              <a:off x="4867285" y="4411325"/>
              <a:ext cx="2088232" cy="949404"/>
              <a:chOff x="459113" y="3747185"/>
              <a:chExt cx="1198844" cy="564792"/>
            </a:xfrm>
          </p:grpSpPr>
          <p:sp>
            <p:nvSpPr>
              <p:cNvPr id="18" name="TextBox 17"/>
              <p:cNvSpPr txBox="1"/>
              <p:nvPr/>
            </p:nvSpPr>
            <p:spPr>
              <a:xfrm>
                <a:off x="459118" y="4032058"/>
                <a:ext cx="1198839" cy="279919"/>
              </a:xfrm>
              <a:prstGeom prst="rect">
                <a:avLst/>
              </a:prstGeom>
              <a:solidFill>
                <a:srgbClr val="737373"/>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Public cloud</a:t>
                </a:r>
              </a:p>
            </p:txBody>
          </p:sp>
          <p:sp>
            <p:nvSpPr>
              <p:cNvPr id="19" name="TextBox 18"/>
              <p:cNvSpPr txBox="1"/>
              <p:nvPr/>
            </p:nvSpPr>
            <p:spPr>
              <a:xfrm>
                <a:off x="459113" y="3747185"/>
                <a:ext cx="1198839"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grpSp>
        <p:sp>
          <p:nvSpPr>
            <p:cNvPr id="35" name="TextBox 34"/>
            <p:cNvSpPr txBox="1"/>
            <p:nvPr/>
          </p:nvSpPr>
          <p:spPr>
            <a:xfrm>
              <a:off x="5498157" y="5461625"/>
              <a:ext cx="864096" cy="369332"/>
            </a:xfrm>
            <a:prstGeom prst="rect">
              <a:avLst/>
            </a:prstGeom>
            <a:noFill/>
          </p:spPr>
          <p:txBody>
            <a:bodyPr wrap="square" rtlCol="0">
              <a:spAutoFit/>
            </a:bodyPr>
            <a:lstStyle/>
            <a:p>
              <a:r>
                <a:rPr lang="en-ZA" dirty="0" smtClean="0"/>
                <a:t>Public</a:t>
              </a:r>
              <a:endParaRPr lang="en-ZA" dirty="0"/>
            </a:p>
          </p:txBody>
        </p:sp>
      </p:grpSp>
      <p:grpSp>
        <p:nvGrpSpPr>
          <p:cNvPr id="39" name="Group 38"/>
          <p:cNvGrpSpPr/>
          <p:nvPr/>
        </p:nvGrpSpPr>
        <p:grpSpPr>
          <a:xfrm>
            <a:off x="8090444" y="2633166"/>
            <a:ext cx="2304256" cy="1902507"/>
            <a:chOff x="8090444" y="3928450"/>
            <a:chExt cx="2304256" cy="1902507"/>
          </a:xfrm>
        </p:grpSpPr>
        <p:grpSp>
          <p:nvGrpSpPr>
            <p:cNvPr id="30" name="Group 29"/>
            <p:cNvGrpSpPr/>
            <p:nvPr/>
          </p:nvGrpSpPr>
          <p:grpSpPr>
            <a:xfrm>
              <a:off x="8090444" y="3928450"/>
              <a:ext cx="2304256" cy="1432279"/>
              <a:chOff x="3115329" y="8405744"/>
              <a:chExt cx="1542396" cy="853040"/>
            </a:xfrm>
          </p:grpSpPr>
          <p:sp>
            <p:nvSpPr>
              <p:cNvPr id="31" name="TextBox 30"/>
              <p:cNvSpPr txBox="1"/>
              <p:nvPr/>
            </p:nvSpPr>
            <p:spPr>
              <a:xfrm>
                <a:off x="3732289" y="8978865"/>
                <a:ext cx="925436"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defRPr sz="1200">
                    <a:gradFill>
                      <a:gsLst>
                        <a:gs pos="16814">
                          <a:schemeClr val="bg1"/>
                        </a:gs>
                        <a:gs pos="100000">
                          <a:schemeClr val="bg1"/>
                        </a:gs>
                      </a:gsLst>
                      <a:lin ang="0" scaled="0"/>
                    </a:gradFill>
                  </a:defRPr>
                </a:lvl1p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Infrastructure</a:t>
                </a:r>
              </a:p>
            </p:txBody>
          </p:sp>
          <p:sp>
            <p:nvSpPr>
              <p:cNvPr id="32" name="TextBox 31"/>
              <p:cNvSpPr txBox="1"/>
              <p:nvPr/>
            </p:nvSpPr>
            <p:spPr>
              <a:xfrm>
                <a:off x="3732282" y="8690617"/>
                <a:ext cx="925443" cy="279919"/>
              </a:xfrm>
              <a:prstGeom prst="rect">
                <a:avLst/>
              </a:prstGeom>
              <a:solidFill>
                <a:srgbClr val="0072C6"/>
              </a:solidFill>
              <a:ln>
                <a:solidFill>
                  <a:srgbClr val="FFFFFF"/>
                </a:solidFill>
              </a:ln>
            </p:spPr>
            <p:txBody>
              <a:bodyPr wrap="square" lIns="0" tIns="45720" rIns="0" bIns="0" rtlCol="0" anchor="t">
                <a:noAutofit/>
              </a:bodyPr>
              <a:lstStyle>
                <a:defPPr>
                  <a:defRPr lang="en-US"/>
                </a:defPPr>
                <a:lvl1pPr marL="64008">
                  <a:defRPr sz="1200">
                    <a:gradFill>
                      <a:gsLst>
                        <a:gs pos="16814">
                          <a:schemeClr val="bg1"/>
                        </a:gs>
                        <a:gs pos="100000">
                          <a:schemeClr val="bg1"/>
                        </a:gs>
                      </a:gsLst>
                      <a:lin ang="0" scaled="0"/>
                    </a:gradFill>
                  </a:defRPr>
                </a:lvl1p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Platform</a:t>
                </a:r>
              </a:p>
            </p:txBody>
          </p:sp>
          <p:sp>
            <p:nvSpPr>
              <p:cNvPr id="33" name="TextBox 32"/>
              <p:cNvSpPr txBox="1"/>
              <p:nvPr/>
            </p:nvSpPr>
            <p:spPr>
              <a:xfrm>
                <a:off x="3115329" y="8405744"/>
                <a:ext cx="1542395" cy="279919"/>
              </a:xfrm>
              <a:prstGeom prst="rect">
                <a:avLst/>
              </a:prstGeom>
              <a:solidFill>
                <a:srgbClr val="68217A"/>
              </a:solidFill>
              <a:ln>
                <a:solidFill>
                  <a:srgbClr val="FFFFFF"/>
                </a:solidFill>
              </a:ln>
            </p:spPr>
            <p:txBody>
              <a:bodyPr wrap="square" lIns="0" tIns="45720" rIns="0" bIns="0" rtlCol="0" anchor="t">
                <a:noAutofit/>
              </a:bodyPr>
              <a:lstStyle>
                <a:defPPr>
                  <a:defRPr lang="en-US"/>
                </a:defPPr>
                <a:lvl1pPr marL="64008" algn="ctr">
                  <a:defRPr sz="1100">
                    <a:solidFill>
                      <a:schemeClr val="bg1"/>
                    </a:solidFill>
                  </a:defRPr>
                </a:lvl1pPr>
              </a:lstStyle>
              <a:p>
                <a:pPr marL="64008" marR="0" lvl="0" indent="0" algn="l"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6814">
                          <a:srgbClr val="FFFFFF"/>
                        </a:gs>
                        <a:gs pos="100000">
                          <a:srgbClr val="FFFFFF"/>
                        </a:gs>
                      </a:gsLst>
                      <a:lin ang="0" scaled="0"/>
                    </a:gradFill>
                    <a:effectLst/>
                    <a:uLnTx/>
                    <a:uFillTx/>
                    <a:latin typeface="Segoe UI"/>
                  </a:rPr>
                  <a:t>Application</a:t>
                </a:r>
              </a:p>
            </p:txBody>
          </p:sp>
          <p:sp>
            <p:nvSpPr>
              <p:cNvPr id="34" name="TextBox 33"/>
              <p:cNvSpPr txBox="1"/>
              <p:nvPr/>
            </p:nvSpPr>
            <p:spPr>
              <a:xfrm>
                <a:off x="3116002" y="8690616"/>
                <a:ext cx="611750" cy="568168"/>
              </a:xfrm>
              <a:prstGeom prst="rect">
                <a:avLst/>
              </a:prstGeom>
              <a:solidFill>
                <a:srgbClr val="737373"/>
              </a:solidFill>
              <a:ln>
                <a:solidFill>
                  <a:srgbClr val="FFFFFF"/>
                </a:solidFill>
              </a:ln>
            </p:spPr>
            <p:txBody>
              <a:bodyPr wrap="square" lIns="0" tIns="45720" rIns="0" bIns="0" rtlCol="0" anchor="t">
                <a:noAutofit/>
              </a:bodyPr>
              <a:lstStyle/>
              <a:p>
                <a:pPr marL="64008" marR="0" lvl="0" indent="0" defTabSz="50941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gradFill>
                      <a:gsLst>
                        <a:gs pos="16814">
                          <a:srgbClr val="FFFFFF"/>
                        </a:gs>
                        <a:gs pos="100000">
                          <a:srgbClr val="FFFFFF"/>
                        </a:gs>
                      </a:gsLst>
                      <a:lin ang="0" scaled="0"/>
                    </a:gradFill>
                    <a:effectLst/>
                    <a:uLnTx/>
                    <a:uFillTx/>
                    <a:latin typeface="Segoe UI"/>
                  </a:rPr>
                  <a:t>Public cloud</a:t>
                </a:r>
              </a:p>
            </p:txBody>
          </p:sp>
        </p:grpSp>
        <p:sp>
          <p:nvSpPr>
            <p:cNvPr id="36" name="Rectangle 35"/>
            <p:cNvSpPr/>
            <p:nvPr/>
          </p:nvSpPr>
          <p:spPr>
            <a:xfrm>
              <a:off x="8738517" y="5461625"/>
              <a:ext cx="809837" cy="369332"/>
            </a:xfrm>
            <a:prstGeom prst="rect">
              <a:avLst/>
            </a:prstGeom>
          </p:spPr>
          <p:txBody>
            <a:bodyPr wrap="none">
              <a:spAutoFit/>
            </a:bodyPr>
            <a:lstStyle/>
            <a:p>
              <a:r>
                <a:rPr lang="en-ZA" dirty="0" smtClean="0"/>
                <a:t>Hybrid</a:t>
              </a:r>
            </a:p>
          </p:txBody>
        </p:sp>
      </p:grpSp>
      <p:sp>
        <p:nvSpPr>
          <p:cNvPr id="24" name="TextBox 23"/>
          <p:cNvSpPr txBox="1"/>
          <p:nvPr/>
        </p:nvSpPr>
        <p:spPr>
          <a:xfrm>
            <a:off x="1203018" y="5760138"/>
            <a:ext cx="2529322" cy="646331"/>
          </a:xfrm>
          <a:prstGeom prst="rect">
            <a:avLst/>
          </a:prstGeom>
          <a:noFill/>
        </p:spPr>
        <p:txBody>
          <a:bodyPr wrap="square" rtlCol="0">
            <a:spAutoFit/>
          </a:bodyPr>
          <a:lstStyle/>
          <a:p>
            <a:r>
              <a:rPr lang="en-ZA" dirty="0" smtClean="0"/>
              <a:t>Application Insights</a:t>
            </a:r>
          </a:p>
          <a:p>
            <a:r>
              <a:rPr lang="en-ZA" dirty="0" smtClean="0"/>
              <a:t>System Center 2012 R2</a:t>
            </a:r>
            <a:endParaRPr lang="en-ZA" dirty="0"/>
          </a:p>
        </p:txBody>
      </p:sp>
      <p:sp>
        <p:nvSpPr>
          <p:cNvPr id="25" name="TextBox 24"/>
          <p:cNvSpPr txBox="1"/>
          <p:nvPr/>
        </p:nvSpPr>
        <p:spPr>
          <a:xfrm>
            <a:off x="4867294" y="5760138"/>
            <a:ext cx="2529322" cy="369332"/>
          </a:xfrm>
          <a:prstGeom prst="rect">
            <a:avLst/>
          </a:prstGeom>
          <a:noFill/>
        </p:spPr>
        <p:txBody>
          <a:bodyPr wrap="square" rtlCol="0">
            <a:spAutoFit/>
          </a:bodyPr>
          <a:lstStyle/>
          <a:p>
            <a:r>
              <a:rPr lang="en-ZA" dirty="0" smtClean="0"/>
              <a:t>Application Insights</a:t>
            </a:r>
          </a:p>
        </p:txBody>
      </p:sp>
      <p:sp>
        <p:nvSpPr>
          <p:cNvPr id="26" name="TextBox 25"/>
          <p:cNvSpPr txBox="1"/>
          <p:nvPr/>
        </p:nvSpPr>
        <p:spPr>
          <a:xfrm>
            <a:off x="8090444" y="5760138"/>
            <a:ext cx="2529322" cy="646331"/>
          </a:xfrm>
          <a:prstGeom prst="rect">
            <a:avLst/>
          </a:prstGeom>
          <a:noFill/>
        </p:spPr>
        <p:txBody>
          <a:bodyPr wrap="square" rtlCol="0">
            <a:spAutoFit/>
          </a:bodyPr>
          <a:lstStyle/>
          <a:p>
            <a:r>
              <a:rPr lang="en-ZA" dirty="0" smtClean="0"/>
              <a:t>Application Insights</a:t>
            </a:r>
          </a:p>
          <a:p>
            <a:r>
              <a:rPr lang="en-ZA" dirty="0" smtClean="0"/>
              <a:t>System Center 2012 R2</a:t>
            </a:r>
            <a:endParaRPr lang="en-ZA" dirty="0"/>
          </a:p>
        </p:txBody>
      </p:sp>
      <p:cxnSp>
        <p:nvCxnSpPr>
          <p:cNvPr id="8" name="Straight Arrow Connector 7"/>
          <p:cNvCxnSpPr/>
          <p:nvPr/>
        </p:nvCxnSpPr>
        <p:spPr>
          <a:xfrm>
            <a:off x="2401813" y="4721398"/>
            <a:ext cx="0" cy="9361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880064" y="4721398"/>
            <a:ext cx="0" cy="9361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358315" y="4721398"/>
            <a:ext cx="0" cy="9361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077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 </a:t>
            </a:r>
            <a:r>
              <a:rPr lang="en-US" dirty="0"/>
              <a:t>| </a:t>
            </a:r>
            <a:r>
              <a:rPr lang="en-US" dirty="0" smtClean="0"/>
              <a:t>Summary</a:t>
            </a:r>
          </a:p>
        </p:txBody>
      </p:sp>
      <p:sp>
        <p:nvSpPr>
          <p:cNvPr id="6" name="Subtitle 5"/>
          <p:cNvSpPr>
            <a:spLocks noGrp="1"/>
          </p:cNvSpPr>
          <p:nvPr>
            <p:ph type="subTitle" idx="1"/>
          </p:nvPr>
        </p:nvSpPr>
        <p:spPr/>
        <p:txBody>
          <a:bodyPr/>
          <a:lstStyle/>
          <a:p>
            <a:endParaRPr lang="en-ZA"/>
          </a:p>
        </p:txBody>
      </p:sp>
    </p:spTree>
    <p:extLst>
      <p:ext uri="{BB962C8B-B14F-4D97-AF65-F5344CB8AC3E}">
        <p14:creationId xmlns:p14="http://schemas.microsoft.com/office/powerpoint/2010/main" val="2808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229610" y="5141769"/>
            <a:ext cx="3595178" cy="1239599"/>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sp>
        <p:nvSpPr>
          <p:cNvPr id="5" name="Rectangle 7"/>
          <p:cNvSpPr>
            <a:spLocks noChangeArrowheads="1"/>
          </p:cNvSpPr>
          <p:nvPr/>
        </p:nvSpPr>
        <p:spPr bwMode="auto">
          <a:xfrm>
            <a:off x="4425246" y="5141769"/>
            <a:ext cx="3599940" cy="1239599"/>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sp>
        <p:nvSpPr>
          <p:cNvPr id="6" name="Rectangle 8"/>
          <p:cNvSpPr>
            <a:spLocks noChangeArrowheads="1"/>
          </p:cNvSpPr>
          <p:nvPr/>
        </p:nvSpPr>
        <p:spPr bwMode="auto">
          <a:xfrm>
            <a:off x="619656" y="5141769"/>
            <a:ext cx="3596765" cy="123959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sp>
        <p:nvSpPr>
          <p:cNvPr id="7" name="Rectangle 9"/>
          <p:cNvSpPr>
            <a:spLocks noChangeArrowheads="1"/>
          </p:cNvSpPr>
          <p:nvPr/>
        </p:nvSpPr>
        <p:spPr bwMode="auto">
          <a:xfrm>
            <a:off x="619657" y="1120186"/>
            <a:ext cx="3596765" cy="191657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sp>
        <p:nvSpPr>
          <p:cNvPr id="8" name="Rectangle 10"/>
          <p:cNvSpPr>
            <a:spLocks noChangeArrowheads="1"/>
          </p:cNvSpPr>
          <p:nvPr/>
        </p:nvSpPr>
        <p:spPr bwMode="auto">
          <a:xfrm>
            <a:off x="4425246" y="1120186"/>
            <a:ext cx="3599940" cy="1916576"/>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sp>
        <p:nvSpPr>
          <p:cNvPr id="9" name="Rectangle 11"/>
          <p:cNvSpPr>
            <a:spLocks noChangeArrowheads="1"/>
          </p:cNvSpPr>
          <p:nvPr/>
        </p:nvSpPr>
        <p:spPr bwMode="auto">
          <a:xfrm>
            <a:off x="8229610" y="1120186"/>
            <a:ext cx="3595178" cy="1916576"/>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a typeface="MS PGothic" pitchFamily="34" charset="-128"/>
            </a:endParaRPr>
          </a:p>
        </p:txBody>
      </p:sp>
      <p:pic>
        <p:nvPicPr>
          <p:cNvPr id="12" name="Picture 2" descr="technet_rev.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102" y="1394464"/>
            <a:ext cx="2176153" cy="6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496" y="1407675"/>
            <a:ext cx="1279932" cy="48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30767" y="2125872"/>
            <a:ext cx="3599940" cy="923230"/>
          </a:xfrm>
          <a:prstGeom prst="rect">
            <a:avLst/>
          </a:prstGeom>
          <a:noFill/>
        </p:spPr>
        <p:txBody>
          <a:bodyPr wrap="square" lIns="182854" tIns="146283" rIns="182854" bIns="146283" rtlCol="0">
            <a:spAutoFit/>
          </a:bodyPr>
          <a:lstStyle/>
          <a:p>
            <a:pPr defTabSz="932324">
              <a:spcAft>
                <a:spcPts val="600"/>
              </a:spcAft>
            </a:pPr>
            <a:r>
              <a:rPr lang="en-US" sz="200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425246" y="2125871"/>
            <a:ext cx="3599940" cy="609327"/>
          </a:xfrm>
          <a:prstGeom prst="rect">
            <a:avLst/>
          </a:prstGeom>
          <a:noFill/>
        </p:spPr>
        <p:txBody>
          <a:bodyPr wrap="square" lIns="182854" tIns="146283" rIns="182854" bIns="146283" rtlCol="0">
            <a:spAutoFit/>
          </a:bodyPr>
          <a:lstStyle/>
          <a:p>
            <a:pPr defTabSz="932324">
              <a:spcAft>
                <a:spcPts val="600"/>
              </a:spcAft>
            </a:pPr>
            <a:r>
              <a:rPr lang="en-US" sz="200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229610" y="2125872"/>
            <a:ext cx="3599940" cy="923230"/>
          </a:xfrm>
          <a:prstGeom prst="rect">
            <a:avLst/>
          </a:prstGeom>
          <a:noFill/>
        </p:spPr>
        <p:txBody>
          <a:bodyPr wrap="square" lIns="182854" tIns="146283" rIns="182854" bIns="146283" rtlCol="0">
            <a:spAutoFit/>
          </a:bodyPr>
          <a:lstStyle/>
          <a:p>
            <a:pPr defTabSz="932324">
              <a:spcAft>
                <a:spcPts val="600"/>
              </a:spcAft>
            </a:pPr>
            <a:r>
              <a:rPr lang="en-US" sz="2000" dirty="0">
                <a:solidFill>
                  <a:srgbClr val="EFEFEF"/>
                </a:solidFill>
                <a:latin typeface="Segoe UI Light" pitchFamily="34" charset="0"/>
                <a:ea typeface="MS PGothic" pitchFamily="34" charset="-128"/>
              </a:rPr>
              <a:t>Free, online, </a:t>
            </a:r>
            <a:br>
              <a:rPr lang="en-US" sz="2000" dirty="0">
                <a:solidFill>
                  <a:srgbClr val="EFEFEF"/>
                </a:solidFill>
                <a:latin typeface="Segoe UI Light" pitchFamily="34" charset="0"/>
                <a:ea typeface="MS PGothic" pitchFamily="34" charset="-128"/>
              </a:rPr>
            </a:br>
            <a:r>
              <a:rPr lang="en-US" sz="200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30767" y="5141770"/>
            <a:ext cx="3599940" cy="797407"/>
          </a:xfrm>
          <a:prstGeom prst="rect">
            <a:avLst/>
          </a:prstGeom>
          <a:noFill/>
        </p:spPr>
        <p:txBody>
          <a:bodyPr wrap="square" lIns="182854" tIns="146283" rIns="182854" bIns="146283" rtlCol="0">
            <a:spAutoFit/>
          </a:bodyPr>
          <a:lstStyle/>
          <a:p>
            <a:pPr defTabSz="932324">
              <a:spcAft>
                <a:spcPts val="600"/>
              </a:spcAft>
            </a:pPr>
            <a:r>
              <a:rPr lang="en-US" sz="1599" b="1" dirty="0">
                <a:solidFill>
                  <a:srgbClr val="EFEFEF"/>
                </a:solidFill>
                <a:ea typeface="MS PGothic" pitchFamily="34" charset="-128"/>
              </a:rPr>
              <a:t>Download Microsoft software trials today.</a:t>
            </a:r>
          </a:p>
        </p:txBody>
      </p:sp>
      <p:sp>
        <p:nvSpPr>
          <p:cNvPr id="19" name="TextBox 18"/>
          <p:cNvSpPr txBox="1"/>
          <p:nvPr/>
        </p:nvSpPr>
        <p:spPr>
          <a:xfrm>
            <a:off x="4425246" y="5141769"/>
            <a:ext cx="3599940" cy="541611"/>
          </a:xfrm>
          <a:prstGeom prst="rect">
            <a:avLst/>
          </a:prstGeom>
          <a:noFill/>
        </p:spPr>
        <p:txBody>
          <a:bodyPr wrap="square" lIns="182854" tIns="146283" rIns="182854" bIns="146283" rtlCol="0">
            <a:spAutoFit/>
          </a:bodyPr>
          <a:lstStyle/>
          <a:p>
            <a:pPr defTabSz="932324">
              <a:spcAft>
                <a:spcPts val="600"/>
              </a:spcAft>
            </a:pPr>
            <a:r>
              <a:rPr lang="en-US" sz="1599" b="1" dirty="0">
                <a:solidFill>
                  <a:srgbClr val="EFEFEF"/>
                </a:solidFill>
                <a:ea typeface="MS PGothic" pitchFamily="34" charset="-128"/>
              </a:rPr>
              <a:t>Find Hand On Labs.</a:t>
            </a:r>
          </a:p>
        </p:txBody>
      </p:sp>
      <p:sp>
        <p:nvSpPr>
          <p:cNvPr id="20" name="TextBox 19"/>
          <p:cNvSpPr txBox="1"/>
          <p:nvPr/>
        </p:nvSpPr>
        <p:spPr>
          <a:xfrm>
            <a:off x="8229610" y="5141769"/>
            <a:ext cx="3599940" cy="541611"/>
          </a:xfrm>
          <a:prstGeom prst="rect">
            <a:avLst/>
          </a:prstGeom>
          <a:noFill/>
        </p:spPr>
        <p:txBody>
          <a:bodyPr wrap="square" lIns="182854" tIns="146283" rIns="182854" bIns="146283" rtlCol="0">
            <a:spAutoFit/>
          </a:bodyPr>
          <a:lstStyle/>
          <a:p>
            <a:pPr defTabSz="932324">
              <a:spcAft>
                <a:spcPts val="600"/>
              </a:spcAft>
            </a:pPr>
            <a:r>
              <a:rPr lang="en-US" sz="1599" b="1" dirty="0">
                <a:solidFill>
                  <a:srgbClr val="EFEFEF"/>
                </a:solidFill>
                <a:ea typeface="MS PGothic" pitchFamily="34" charset="-128"/>
              </a:rPr>
              <a:t>Take a free online course.</a:t>
            </a:r>
          </a:p>
        </p:txBody>
      </p:sp>
      <p:sp>
        <p:nvSpPr>
          <p:cNvPr id="21" name="Rectangle 20"/>
          <p:cNvSpPr/>
          <p:nvPr/>
        </p:nvSpPr>
        <p:spPr>
          <a:xfrm>
            <a:off x="630768" y="5848948"/>
            <a:ext cx="3118967" cy="475447"/>
          </a:xfrm>
          <a:prstGeom prst="rect">
            <a:avLst/>
          </a:prstGeom>
        </p:spPr>
        <p:txBody>
          <a:bodyPr wrap="square" lIns="182854" tIns="146283" rIns="182854" bIns="146283">
            <a:spAutoFit/>
          </a:bodyPr>
          <a:lstStyle/>
          <a:p>
            <a:pPr defTabSz="932563">
              <a:lnSpc>
                <a:spcPct val="90000"/>
              </a:lnSpc>
              <a:spcAft>
                <a:spcPts val="1836"/>
              </a:spcAft>
              <a:buSzPct val="90000"/>
              <a:defRPr/>
            </a:pPr>
            <a:r>
              <a:rPr lang="en-US" sz="1299"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0739" y="5880275"/>
            <a:ext cx="421589" cy="42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425247" y="5848948"/>
            <a:ext cx="3118967" cy="475447"/>
          </a:xfrm>
          <a:prstGeom prst="rect">
            <a:avLst/>
          </a:prstGeom>
        </p:spPr>
        <p:txBody>
          <a:bodyPr wrap="square" lIns="182854" tIns="146283" rIns="182854" bIns="146283">
            <a:spAutoFit/>
          </a:bodyPr>
          <a:lstStyle/>
          <a:p>
            <a:pPr defTabSz="932563">
              <a:lnSpc>
                <a:spcPct val="90000"/>
              </a:lnSpc>
              <a:spcAft>
                <a:spcPts val="1836"/>
              </a:spcAft>
              <a:buSzPct val="90000"/>
              <a:defRPr/>
            </a:pPr>
            <a:r>
              <a:rPr lang="en-US" sz="1299" dirty="0">
                <a:solidFill>
                  <a:srgbClr val="FFFFFF"/>
                </a:solidFill>
                <a:ea typeface="MS PGothic" pitchFamily="34" charset="-128"/>
              </a:rPr>
              <a:t>Technet.microsoft.com/</a:t>
            </a:r>
            <a:r>
              <a:rPr lang="en-US" sz="1299" dirty="0" err="1">
                <a:solidFill>
                  <a:srgbClr val="FFFFFF"/>
                </a:solidFill>
                <a:ea typeface="MS PGothic" pitchFamily="34" charset="-128"/>
              </a:rPr>
              <a:t>virtuallabs</a:t>
            </a:r>
            <a:endParaRPr lang="en-US" sz="1299" dirty="0">
              <a:solidFill>
                <a:srgbClr val="FFFFFF"/>
              </a:solidFill>
              <a:ea typeface="MS PGothic" pitchFamily="34" charset="-128"/>
            </a:endParaRPr>
          </a:p>
        </p:txBody>
      </p:sp>
      <p:pic>
        <p:nvPicPr>
          <p:cNvPr id="26" name="Picture 17" descr="arrow.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5218" y="5880275"/>
            <a:ext cx="421589" cy="42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229609" y="5848944"/>
            <a:ext cx="3118967" cy="489295"/>
          </a:xfrm>
          <a:prstGeom prst="rect">
            <a:avLst/>
          </a:prstGeom>
        </p:spPr>
        <p:txBody>
          <a:bodyPr wrap="square" lIns="182854" tIns="146283" rIns="182854" bIns="146283">
            <a:spAutoFit/>
          </a:bodyPr>
          <a:lstStyle/>
          <a:p>
            <a:pPr defTabSz="932563">
              <a:lnSpc>
                <a:spcPct val="90000"/>
              </a:lnSpc>
              <a:spcAft>
                <a:spcPts val="1836"/>
              </a:spcAft>
              <a:buSzPct val="90000"/>
              <a:defRPr/>
            </a:pPr>
            <a:r>
              <a:rPr lang="en-US" sz="1299"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89582" y="5880271"/>
            <a:ext cx="421589" cy="42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9656" y="3036761"/>
            <a:ext cx="3596765" cy="2090429"/>
          </a:xfrm>
          <a:prstGeom prst="rect">
            <a:avLst/>
          </a:prstGeom>
          <a:noFill/>
        </p:spPr>
        <p:txBody>
          <a:bodyPr wrap="square" lIns="182854" tIns="146283" rIns="182854" bIns="146283" rtlCol="0">
            <a:spAutoFit/>
          </a:bodyPr>
          <a:lstStyle/>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426834" y="3036761"/>
            <a:ext cx="3596765" cy="1845014"/>
          </a:xfrm>
          <a:prstGeom prst="rect">
            <a:avLst/>
          </a:prstGeom>
          <a:noFill/>
        </p:spPr>
        <p:txBody>
          <a:bodyPr wrap="square" lIns="182854" tIns="146283" rIns="182854" bIns="146283" rtlCol="0">
            <a:spAutoFit/>
          </a:bodyPr>
          <a:lstStyle/>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228024" y="3036761"/>
            <a:ext cx="3596765" cy="2090429"/>
          </a:xfrm>
          <a:prstGeom prst="rect">
            <a:avLst/>
          </a:prstGeom>
          <a:noFill/>
        </p:spPr>
        <p:txBody>
          <a:bodyPr wrap="square" lIns="182854" tIns="146283" rIns="182854" bIns="146283" rtlCol="0">
            <a:spAutoFit/>
          </a:bodyPr>
          <a:lstStyle/>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32324">
              <a:lnSpc>
                <a:spcPct val="114000"/>
              </a:lnSpc>
              <a:spcAft>
                <a:spcPts val="600"/>
              </a:spcAft>
            </a:pPr>
            <a:r>
              <a:rPr lang="en-US" sz="1199"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99">
                <a:gradFill>
                  <a:gsLst>
                    <a:gs pos="2917">
                      <a:srgbClr val="505050"/>
                    </a:gs>
                    <a:gs pos="30000">
                      <a:srgbClr val="505050"/>
                    </a:gs>
                  </a:gsLst>
                  <a:lin ang="5400000" scaled="0"/>
                </a:gradFill>
                <a:ea typeface="MS PGothic" pitchFamily="34" charset="-128"/>
              </a:rPr>
              <a:t>, Microsoft </a:t>
            </a:r>
            <a:r>
              <a:rPr lang="en-US" sz="1199"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503306" y="1245809"/>
            <a:ext cx="3520293" cy="634440"/>
          </a:xfrm>
          <a:prstGeom prst="rect">
            <a:avLst/>
          </a:prstGeom>
          <a:noFill/>
        </p:spPr>
        <p:txBody>
          <a:bodyPr wrap="square" lIns="182854" tIns="146283" rIns="182854" bIns="146283" rtlCol="0">
            <a:spAutoFit/>
          </a:bodyPr>
          <a:lstStyle/>
          <a:p>
            <a:pPr defTabSz="932324">
              <a:lnSpc>
                <a:spcPct val="90000"/>
              </a:lnSpc>
              <a:spcAft>
                <a:spcPts val="600"/>
              </a:spcAft>
            </a:pPr>
            <a:r>
              <a:rPr lang="en-US" sz="2400" dirty="0">
                <a:solidFill>
                  <a:srgbClr val="EFEFEF"/>
                </a:solidFill>
                <a:ea typeface="MS PGothic" pitchFamily="34" charset="-128"/>
              </a:rPr>
              <a:t>TechNet Virtual Labs</a:t>
            </a:r>
          </a:p>
        </p:txBody>
      </p:sp>
    </p:spTree>
    <p:extLst>
      <p:ext uri="{BB962C8B-B14F-4D97-AF65-F5344CB8AC3E}">
        <p14:creationId xmlns:p14="http://schemas.microsoft.com/office/powerpoint/2010/main" val="3147932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82881"/>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lIns="182880" tIns="146304" rIns="182880" bIns="146304">
            <a:spAutoFit/>
          </a:bodyPr>
          <a:lstStyle/>
          <a:p>
            <a:pPr defTabSz="932290" eaLnBrk="0" hangingPunct="0">
              <a:defRPr/>
            </a:pPr>
            <a:r>
              <a:rPr lang="en-US" sz="700" dirty="0">
                <a:gradFill>
                  <a:gsLst>
                    <a:gs pos="0">
                      <a:srgbClr val="FFFFFF"/>
                    </a:gs>
                    <a:gs pos="100000">
                      <a:srgbClr val="FFFFFF"/>
                    </a:gs>
                  </a:gsLst>
                  <a:lin ang="5400000" scaled="0"/>
                </a:gradFill>
                <a:ea typeface="MS PGothic" pitchFamily="34" charset="-128"/>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defRPr/>
            </a:pPr>
            <a:r>
              <a:rPr lang="en-US" sz="700" dirty="0">
                <a:gradFill>
                  <a:gsLst>
                    <a:gs pos="0">
                      <a:srgbClr val="FFFFFF"/>
                    </a:gs>
                    <a:gs pos="100000">
                      <a:srgbClr val="FFFFFF"/>
                    </a:gs>
                  </a:gsLst>
                  <a:lin ang="5400000" scaled="0"/>
                </a:gradFill>
                <a:ea typeface="MS PGothic" pitchFamily="34" charset="-128"/>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48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32911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8000" y="5234611"/>
            <a:ext cx="9383261" cy="1489859"/>
          </a:xfrm>
        </p:spPr>
        <p:txBody>
          <a:bodyPr>
            <a:normAutofit/>
          </a:bodyPr>
          <a:lstStyle/>
          <a:p>
            <a:r>
              <a:rPr lang="en-US" sz="2800" b="1" dirty="0" smtClean="0"/>
              <a:t>Morgan Webb </a:t>
            </a:r>
            <a:r>
              <a:rPr lang="en-US" sz="2800" dirty="0" smtClean="0"/>
              <a:t>| Technical Evangelist</a:t>
            </a:r>
          </a:p>
          <a:p>
            <a:r>
              <a:rPr lang="en-US" sz="2800" dirty="0"/>
              <a:t>@</a:t>
            </a:r>
            <a:r>
              <a:rPr lang="en-US" sz="2800" dirty="0" err="1" smtClean="0"/>
              <a:t>morgan_msft</a:t>
            </a:r>
            <a:endParaRPr lang="en-US" sz="2800" dirty="0"/>
          </a:p>
        </p:txBody>
      </p:sp>
      <p:sp>
        <p:nvSpPr>
          <p:cNvPr id="2" name="Title 1"/>
          <p:cNvSpPr>
            <a:spLocks noGrp="1"/>
          </p:cNvSpPr>
          <p:nvPr>
            <p:ph type="ctrTitle"/>
          </p:nvPr>
        </p:nvSpPr>
        <p:spPr/>
        <p:txBody>
          <a:bodyPr/>
          <a:lstStyle/>
          <a:p>
            <a:r>
              <a:rPr lang="en-US" sz="4400" dirty="0" smtClean="0"/>
              <a:t>Application Performance Monitoring</a:t>
            </a:r>
            <a:r>
              <a:rPr lang="en-US" sz="4080" dirty="0" smtClean="0"/>
              <a:t/>
            </a:r>
            <a:br>
              <a:rPr lang="en-US" sz="4080" dirty="0" smtClean="0"/>
            </a:br>
            <a:endParaRPr lang="en-US" sz="4080" dirty="0"/>
          </a:p>
        </p:txBody>
      </p:sp>
    </p:spTree>
    <p:extLst>
      <p:ext uri="{BB962C8B-B14F-4D97-AF65-F5344CB8AC3E}">
        <p14:creationId xmlns:p14="http://schemas.microsoft.com/office/powerpoint/2010/main" val="10951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lstStyle/>
          <a:p>
            <a:r>
              <a:rPr lang="en-US" dirty="0" smtClean="0"/>
              <a:t>Course Agenda </a:t>
            </a:r>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1679406231"/>
              </p:ext>
            </p:extLst>
          </p:nvPr>
        </p:nvGraphicFramePr>
        <p:xfrm>
          <a:off x="825053" y="2561158"/>
          <a:ext cx="10793784" cy="3188085"/>
        </p:xfrm>
        <a:graphic>
          <a:graphicData uri="http://schemas.openxmlformats.org/drawingml/2006/table">
            <a:tbl>
              <a:tblPr firstRow="1" bandRow="1">
                <a:tableStyleId>{5C22544A-7EE6-4342-B048-85BDC9FD1C3A}</a:tableStyleId>
              </a:tblPr>
              <a:tblGrid>
                <a:gridCol w="5396892">
                  <a:extLst>
                    <a:ext uri="{9D8B030D-6E8A-4147-A177-3AD203B41FA5}">
                      <a16:colId xmlns="" xmlns:a16="http://schemas.microsoft.com/office/drawing/2014/main" val="2148394631"/>
                    </a:ext>
                  </a:extLst>
                </a:gridCol>
                <a:gridCol w="5396892">
                  <a:extLst>
                    <a:ext uri="{9D8B030D-6E8A-4147-A177-3AD203B41FA5}">
                      <a16:colId xmlns="" xmlns:a16="http://schemas.microsoft.com/office/drawing/2014/main" val="2370977521"/>
                    </a:ext>
                  </a:extLst>
                </a:gridCol>
              </a:tblGrid>
              <a:tr h="782914">
                <a:tc gridSpan="2">
                  <a:txBody>
                    <a:bodyPr/>
                    <a:lstStyle/>
                    <a:p>
                      <a:r>
                        <a:rPr lang="en-US" sz="3700" dirty="0" smtClean="0"/>
                        <a:t>Application Performance Monitoring (APM)</a:t>
                      </a:r>
                      <a:endParaRPr lang="en-US" sz="3700" dirty="0">
                        <a:latin typeface="Segoe UI Light" panose="020B0502040204020203" pitchFamily="34" charset="0"/>
                        <a:cs typeface="Segoe UI Light" panose="020B0502040204020203" pitchFamily="34" charset="0"/>
                      </a:endParaRPr>
                    </a:p>
                  </a:txBody>
                  <a:tcPr marL="93260" marR="93260" marT="46630" marB="46630" anchor="ctr"/>
                </a:tc>
                <a:tc hMerge="1">
                  <a:txBody>
                    <a:bodyPr/>
                    <a:lstStyle/>
                    <a:p>
                      <a:endParaRPr lang="en-US" dirty="0"/>
                    </a:p>
                  </a:txBody>
                  <a:tcPr/>
                </a:tc>
                <a:extLst>
                  <a:ext uri="{0D108BD9-81ED-4DB2-BD59-A6C34878D82A}">
                    <a16:rowId xmlns="" xmlns:a16="http://schemas.microsoft.com/office/drawing/2014/main" val="3360495874"/>
                  </a:ext>
                </a:extLst>
              </a:tr>
              <a:tr h="839343">
                <a:tc>
                  <a:txBody>
                    <a:bodyPr/>
                    <a:lstStyle/>
                    <a:p>
                      <a:r>
                        <a:rPr lang="en-US" sz="2400" dirty="0" smtClean="0">
                          <a:latin typeface="Segoe UI Light" panose="020B0502040204020203" pitchFamily="34" charset="0"/>
                          <a:cs typeface="Segoe UI Light" panose="020B0502040204020203" pitchFamily="34" charset="0"/>
                        </a:rPr>
                        <a:t>01 | Overview</a:t>
                      </a:r>
                      <a:r>
                        <a:rPr lang="en-US" sz="2400" baseline="0" dirty="0" smtClean="0">
                          <a:latin typeface="Segoe UI Light" panose="020B0502040204020203" pitchFamily="34" charset="0"/>
                          <a:cs typeface="Segoe UI Light" panose="020B0502040204020203" pitchFamily="34" charset="0"/>
                        </a:rPr>
                        <a:t> of APM</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a:t>
                      </a:r>
                      <a:r>
                        <a:rPr lang="en-US" sz="2400" dirty="0" smtClean="0">
                          <a:latin typeface="Segoe UI Light" panose="020B0502040204020203" pitchFamily="34" charset="0"/>
                          <a:cs typeface="Segoe UI Light" panose="020B0502040204020203" pitchFamily="34" charset="0"/>
                        </a:rPr>
                        <a:t>| System Center</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 xmlns:a16="http://schemas.microsoft.com/office/drawing/2014/main" val="208249677"/>
                  </a:ext>
                </a:extLst>
              </a:tr>
              <a:tr h="782914">
                <a:tc>
                  <a:txBody>
                    <a:bodyPr/>
                    <a:lstStyle/>
                    <a:p>
                      <a:r>
                        <a:rPr lang="en-US" sz="2400" dirty="0" smtClean="0">
                          <a:latin typeface="Segoe UI Light" panose="020B0502040204020203" pitchFamily="34" charset="0"/>
                          <a:cs typeface="Segoe UI Light" panose="020B0502040204020203" pitchFamily="34" charset="0"/>
                        </a:rPr>
                        <a:t>02 | </a:t>
                      </a:r>
                      <a:r>
                        <a:rPr lang="en-US" sz="2400" baseline="0" dirty="0" smtClean="0">
                          <a:latin typeface="Segoe UI Light" panose="020B0502040204020203" pitchFamily="34" charset="0"/>
                          <a:cs typeface="Segoe UI Light" panose="020B0502040204020203" pitchFamily="34" charset="0"/>
                        </a:rPr>
                        <a:t>Application Insights</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04</a:t>
                      </a:r>
                      <a:r>
                        <a:rPr lang="en-US" sz="2400" baseline="0" dirty="0" smtClean="0">
                          <a:latin typeface="Segoe UI Light" panose="020B0502040204020203" pitchFamily="34" charset="0"/>
                          <a:cs typeface="Segoe UI Light" panose="020B0502040204020203" pitchFamily="34" charset="0"/>
                        </a:rPr>
                        <a:t> | Closing</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 xmlns:a16="http://schemas.microsoft.com/office/drawing/2014/main" val="2315751171"/>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endParaRPr lang="en-US" sz="2400" dirty="0" smtClean="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 xmlns:a16="http://schemas.microsoft.com/office/drawing/2014/main" val="1670245574"/>
                  </a:ext>
                </a:extLst>
              </a:tr>
            </a:tbl>
          </a:graphicData>
        </a:graphic>
      </p:graphicFrame>
    </p:spTree>
    <p:extLst>
      <p:ext uri="{BB962C8B-B14F-4D97-AF65-F5344CB8AC3E}">
        <p14:creationId xmlns:p14="http://schemas.microsoft.com/office/powerpoint/2010/main" val="2190990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 </a:t>
            </a:r>
            <a:r>
              <a:rPr lang="en-US" dirty="0"/>
              <a:t>| Overview of APM</a:t>
            </a:r>
          </a:p>
        </p:txBody>
      </p:sp>
      <p:sp>
        <p:nvSpPr>
          <p:cNvPr id="6" name="Subtitle 5"/>
          <p:cNvSpPr>
            <a:spLocks noGrp="1"/>
          </p:cNvSpPr>
          <p:nvPr>
            <p:ph type="subTitle" idx="1"/>
          </p:nvPr>
        </p:nvSpPr>
        <p:spPr/>
        <p:txBody>
          <a:bodyPr/>
          <a:lstStyle/>
          <a:p>
            <a:endParaRPr lang="en-ZA"/>
          </a:p>
        </p:txBody>
      </p:sp>
    </p:spTree>
    <p:extLst>
      <p:ext uri="{BB962C8B-B14F-4D97-AF65-F5344CB8AC3E}">
        <p14:creationId xmlns:p14="http://schemas.microsoft.com/office/powerpoint/2010/main" val="2350722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ZA" sz="2800" dirty="0" smtClean="0"/>
              <a:t>Manage </a:t>
            </a:r>
            <a:r>
              <a:rPr lang="en-ZA" sz="2800" dirty="0"/>
              <a:t>&amp; Operate </a:t>
            </a:r>
            <a:r>
              <a:rPr lang="en-ZA" sz="2800" dirty="0" smtClean="0"/>
              <a:t>Applications</a:t>
            </a:r>
          </a:p>
          <a:p>
            <a:pPr lvl="1"/>
            <a:r>
              <a:rPr lang="en-ZA" sz="2400" dirty="0" smtClean="0"/>
              <a:t>Approach </a:t>
            </a:r>
            <a:r>
              <a:rPr lang="en-ZA" sz="2400" dirty="0"/>
              <a:t>and </a:t>
            </a:r>
            <a:r>
              <a:rPr lang="en-ZA" sz="2400" dirty="0" smtClean="0"/>
              <a:t>Benefits</a:t>
            </a:r>
          </a:p>
          <a:p>
            <a:r>
              <a:rPr lang="en-ZA" sz="2800" dirty="0" smtClean="0"/>
              <a:t>Overcome </a:t>
            </a:r>
            <a:r>
              <a:rPr lang="en-ZA" sz="2800" dirty="0"/>
              <a:t>the DevOps </a:t>
            </a:r>
            <a:r>
              <a:rPr lang="en-ZA" sz="2800" dirty="0" smtClean="0"/>
              <a:t>disconnect</a:t>
            </a:r>
          </a:p>
          <a:p>
            <a:pPr lvl="1"/>
            <a:r>
              <a:rPr lang="en-ZA" sz="2400" dirty="0" smtClean="0"/>
              <a:t>What is DevOps &amp; What is driving DevOps</a:t>
            </a:r>
            <a:endParaRPr lang="en-ZA" sz="2400" dirty="0"/>
          </a:p>
          <a:p>
            <a:r>
              <a:rPr lang="en-US" sz="2800" dirty="0" smtClean="0"/>
              <a:t>Complete </a:t>
            </a:r>
            <a:r>
              <a:rPr lang="en-US" sz="2800" dirty="0"/>
              <a:t>APM </a:t>
            </a:r>
            <a:r>
              <a:rPr lang="en-US" sz="2800" dirty="0" smtClean="0"/>
              <a:t>solutions</a:t>
            </a:r>
          </a:p>
          <a:p>
            <a:pPr lvl="1"/>
            <a:r>
              <a:rPr lang="en-US" sz="2400" dirty="0" smtClean="0"/>
              <a:t>Server-side </a:t>
            </a:r>
            <a:r>
              <a:rPr lang="en-US" sz="2400" dirty="0"/>
              <a:t>&amp; Client-side</a:t>
            </a:r>
          </a:p>
          <a:p>
            <a:r>
              <a:rPr lang="en-ZA" sz="2800" dirty="0" smtClean="0"/>
              <a:t>Managing </a:t>
            </a:r>
            <a:r>
              <a:rPr lang="en-ZA" sz="2800" dirty="0"/>
              <a:t>applications across multiple </a:t>
            </a:r>
            <a:r>
              <a:rPr lang="en-ZA" sz="2800" dirty="0" smtClean="0"/>
              <a:t>clouds</a:t>
            </a:r>
          </a:p>
          <a:p>
            <a:pPr lvl="1"/>
            <a:r>
              <a:rPr lang="en-ZA" sz="2400" dirty="0" smtClean="0"/>
              <a:t>Private</a:t>
            </a:r>
            <a:r>
              <a:rPr lang="en-ZA" sz="2400" dirty="0"/>
              <a:t>, Public &amp; </a:t>
            </a:r>
            <a:r>
              <a:rPr lang="en-ZA" sz="2400" dirty="0" smtClean="0"/>
              <a:t>Hybrid</a:t>
            </a:r>
            <a:endParaRPr lang="en-ZA" sz="2400" dirty="0"/>
          </a:p>
          <a:p>
            <a:r>
              <a:rPr lang="en-ZA" sz="2800" dirty="0" smtClean="0"/>
              <a:t>Application </a:t>
            </a:r>
            <a:r>
              <a:rPr lang="en-ZA" sz="2800" dirty="0"/>
              <a:t>Lifecycle Management </a:t>
            </a:r>
            <a:r>
              <a:rPr lang="en-ZA" sz="2800" dirty="0" smtClean="0"/>
              <a:t>Overview</a:t>
            </a:r>
          </a:p>
          <a:p>
            <a:pPr lvl="1"/>
            <a:r>
              <a:rPr lang="en-ZA" sz="2400" dirty="0" smtClean="0"/>
              <a:t>The </a:t>
            </a:r>
            <a:r>
              <a:rPr lang="en-ZA" sz="2400" dirty="0"/>
              <a:t>right tools for the </a:t>
            </a:r>
            <a:r>
              <a:rPr lang="en-ZA" sz="2400" dirty="0" smtClean="0"/>
              <a:t>job</a:t>
            </a:r>
          </a:p>
          <a:p>
            <a:pPr lvl="1"/>
            <a:r>
              <a:rPr lang="en-ZA" sz="2400" dirty="0" smtClean="0"/>
              <a:t>Introduce </a:t>
            </a:r>
            <a:r>
              <a:rPr lang="en-ZA" sz="2400" dirty="0"/>
              <a:t>AI &amp; SC </a:t>
            </a:r>
            <a:r>
              <a:rPr lang="en-ZA" sz="2400" dirty="0" smtClean="0"/>
              <a:t>tools</a:t>
            </a:r>
            <a:endParaRPr lang="en-ZA" sz="2400" dirty="0"/>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sz="4400" dirty="0" smtClean="0"/>
              <a:t>Module Overview</a:t>
            </a:r>
            <a:endParaRPr lang="en-US" sz="4400" dirty="0"/>
          </a:p>
        </p:txBody>
      </p:sp>
    </p:spTree>
    <p:extLst>
      <p:ext uri="{BB962C8B-B14F-4D97-AF65-F5344CB8AC3E}">
        <p14:creationId xmlns:p14="http://schemas.microsoft.com/office/powerpoint/2010/main" val="4149659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ZA" sz="2800" dirty="0" smtClean="0"/>
              <a:t>Approach</a:t>
            </a:r>
          </a:p>
          <a:p>
            <a:pPr lvl="1"/>
            <a:r>
              <a:rPr lang="en-ZA" sz="2392" dirty="0"/>
              <a:t>Manage and monitor traditional, </a:t>
            </a:r>
            <a:r>
              <a:rPr lang="en-ZA" sz="2392" dirty="0" smtClean="0"/>
              <a:t>private, and </a:t>
            </a:r>
            <a:r>
              <a:rPr lang="en-ZA" sz="2392" dirty="0"/>
              <a:t>public </a:t>
            </a:r>
            <a:r>
              <a:rPr lang="en-ZA" sz="2392" dirty="0" smtClean="0"/>
              <a:t>cloud </a:t>
            </a:r>
            <a:r>
              <a:rPr lang="en-ZA" sz="2392" dirty="0"/>
              <a:t>applications</a:t>
            </a:r>
          </a:p>
          <a:p>
            <a:pPr lvl="1"/>
            <a:r>
              <a:rPr lang="en-ZA" sz="2392" dirty="0"/>
              <a:t>Deliver performance driven management </a:t>
            </a:r>
            <a:r>
              <a:rPr lang="en-ZA" sz="2392" dirty="0" smtClean="0"/>
              <a:t>of </a:t>
            </a:r>
            <a:r>
              <a:rPr lang="en-ZA" sz="2392" dirty="0"/>
              <a:t>applications with deep application insight </a:t>
            </a:r>
            <a:r>
              <a:rPr lang="en-ZA" sz="2392" dirty="0" smtClean="0"/>
              <a:t>and </a:t>
            </a:r>
            <a:r>
              <a:rPr lang="en-ZA" sz="2392" dirty="0"/>
              <a:t>diagnostics</a:t>
            </a:r>
          </a:p>
          <a:p>
            <a:pPr lvl="1"/>
            <a:r>
              <a:rPr lang="en-ZA" sz="2392" dirty="0"/>
              <a:t>Proactive monitoring and reporting </a:t>
            </a:r>
            <a:r>
              <a:rPr lang="en-ZA" sz="2392" dirty="0" smtClean="0"/>
              <a:t>at an application level</a:t>
            </a:r>
          </a:p>
          <a:p>
            <a:r>
              <a:rPr lang="en-ZA" sz="2800" dirty="0" smtClean="0"/>
              <a:t>Benefits</a:t>
            </a:r>
          </a:p>
          <a:p>
            <a:pPr lvl="1"/>
            <a:r>
              <a:rPr lang="en-ZA" sz="2392" dirty="0"/>
              <a:t>Deliver applications across private and </a:t>
            </a:r>
            <a:r>
              <a:rPr lang="en-ZA" sz="2392" dirty="0" smtClean="0"/>
              <a:t>public </a:t>
            </a:r>
            <a:r>
              <a:rPr lang="en-ZA" sz="2392" dirty="0"/>
              <a:t>clouds allowing you to run applications </a:t>
            </a:r>
            <a:br>
              <a:rPr lang="en-ZA" sz="2392" dirty="0"/>
            </a:br>
            <a:r>
              <a:rPr lang="en-ZA" sz="2392" dirty="0"/>
              <a:t>where best suits your needs</a:t>
            </a:r>
          </a:p>
          <a:p>
            <a:pPr lvl="1"/>
            <a:r>
              <a:rPr lang="en-ZA" sz="2392" dirty="0"/>
              <a:t>Simplify the management of applications and </a:t>
            </a:r>
            <a:r>
              <a:rPr lang="en-ZA" sz="2392" dirty="0" smtClean="0"/>
              <a:t>their </a:t>
            </a:r>
            <a:r>
              <a:rPr lang="en-ZA" sz="2392" dirty="0"/>
              <a:t>updating and configuration changes </a:t>
            </a:r>
            <a:endParaRPr lang="en-ZA" sz="2392" dirty="0" smtClean="0"/>
          </a:p>
          <a:p>
            <a:pPr lvl="1"/>
            <a:r>
              <a:rPr lang="en-ZA" sz="2392" dirty="0" smtClean="0"/>
              <a:t>Decrease </a:t>
            </a:r>
            <a:r>
              <a:rPr lang="en-ZA" sz="2392" dirty="0"/>
              <a:t>the </a:t>
            </a:r>
            <a:r>
              <a:rPr lang="en-ZA" sz="2392" dirty="0" smtClean="0"/>
              <a:t>MTR with genuine </a:t>
            </a:r>
            <a:r>
              <a:rPr lang="en-ZA" sz="2392" dirty="0"/>
              <a:t>root-cause analysis and </a:t>
            </a:r>
            <a:r>
              <a:rPr lang="en-ZA" sz="2392" dirty="0" smtClean="0"/>
              <a:t>diagnosis</a:t>
            </a:r>
          </a:p>
          <a:p>
            <a:pPr lvl="1"/>
            <a:r>
              <a:rPr lang="en-ZA" sz="2392" dirty="0" smtClean="0"/>
              <a:t>Empower </a:t>
            </a:r>
            <a:r>
              <a:rPr lang="en-ZA" sz="2392" dirty="0"/>
              <a:t>application owners to manage and maintain their </a:t>
            </a:r>
            <a:r>
              <a:rPr lang="en-ZA" sz="2392" dirty="0" smtClean="0"/>
              <a:t>applications</a:t>
            </a:r>
            <a:endParaRPr lang="en-ZA" sz="2392" dirty="0"/>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sz="4400" dirty="0"/>
              <a:t>Manage &amp; Operate Applications</a:t>
            </a:r>
          </a:p>
        </p:txBody>
      </p:sp>
    </p:spTree>
    <p:extLst>
      <p:ext uri="{BB962C8B-B14F-4D97-AF65-F5344CB8AC3E}">
        <p14:creationId xmlns:p14="http://schemas.microsoft.com/office/powerpoint/2010/main" val="3587862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305" y="1337022"/>
            <a:ext cx="11754688" cy="5657503"/>
          </a:xfrm>
        </p:spPr>
        <p:txBody>
          <a:bodyPr/>
          <a:lstStyle/>
          <a:p>
            <a:r>
              <a:rPr lang="en-ZA" sz="2800" dirty="0" smtClean="0"/>
              <a:t>What is DevOps?</a:t>
            </a:r>
          </a:p>
          <a:p>
            <a:r>
              <a:rPr lang="en-ZA" sz="2800" dirty="0" smtClean="0"/>
              <a:t>What is driving DevOps?</a:t>
            </a:r>
          </a:p>
          <a:p>
            <a:pPr lvl="1"/>
            <a:r>
              <a:rPr lang="en-ZA" sz="2392" dirty="0" smtClean="0"/>
              <a:t>The Application Lifecycle Management framework</a:t>
            </a:r>
          </a:p>
          <a:p>
            <a:r>
              <a:rPr lang="en-ZA" sz="2800" dirty="0" smtClean="0"/>
              <a:t>Enterprise DevOps</a:t>
            </a:r>
          </a:p>
          <a:p>
            <a:pPr lvl="1"/>
            <a:r>
              <a:rPr lang="en-ZA" sz="2392" dirty="0" smtClean="0"/>
              <a:t>Reduce MTTD</a:t>
            </a:r>
          </a:p>
          <a:p>
            <a:pPr lvl="1"/>
            <a:r>
              <a:rPr lang="en-ZA" sz="2392" dirty="0" smtClean="0"/>
              <a:t>Reduce MTTR</a:t>
            </a:r>
          </a:p>
          <a:p>
            <a:pPr lvl="1"/>
            <a:r>
              <a:rPr lang="en-ZA" sz="2392" dirty="0" smtClean="0"/>
              <a:t>Continuously Improve</a:t>
            </a:r>
          </a:p>
        </p:txBody>
      </p:sp>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fontScale="90000"/>
          </a:bodyPr>
          <a:lstStyle/>
          <a:p>
            <a:r>
              <a:rPr lang="en-US" dirty="0"/>
              <a:t>Overcome the DevOps disconnect</a:t>
            </a:r>
          </a:p>
        </p:txBody>
      </p:sp>
    </p:spTree>
    <p:extLst>
      <p:ext uri="{BB962C8B-B14F-4D97-AF65-F5344CB8AC3E}">
        <p14:creationId xmlns:p14="http://schemas.microsoft.com/office/powerpoint/2010/main" val="114056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sz="4000" dirty="0"/>
              <a:t>What’s DevOps?</a:t>
            </a:r>
          </a:p>
        </p:txBody>
      </p:sp>
      <p:grpSp>
        <p:nvGrpSpPr>
          <p:cNvPr id="37" name="Group 36"/>
          <p:cNvGrpSpPr/>
          <p:nvPr/>
        </p:nvGrpSpPr>
        <p:grpSpPr>
          <a:xfrm>
            <a:off x="3555074" y="2190633"/>
            <a:ext cx="2694349" cy="2235199"/>
            <a:chOff x="3555074" y="2190633"/>
            <a:chExt cx="2694349" cy="2235199"/>
          </a:xfrm>
        </p:grpSpPr>
        <p:sp>
          <p:nvSpPr>
            <p:cNvPr id="21" name="Rectangle 20"/>
            <p:cNvSpPr/>
            <p:nvPr/>
          </p:nvSpPr>
          <p:spPr bwMode="auto">
            <a:xfrm>
              <a:off x="3555074" y="2190633"/>
              <a:ext cx="2694349" cy="2235199"/>
            </a:xfrm>
            <a:prstGeom prst="rect">
              <a:avLst/>
            </a:prstGeom>
            <a:solidFill>
              <a:srgbClr val="0070C0"/>
            </a:solidFill>
            <a:ln w="6350" cap="flat" cmpd="sng" algn="ctr">
              <a:noFill/>
              <a:prstDash val="solid"/>
              <a:headEnd type="none" w="med" len="med"/>
              <a:tailEnd type="none" w="med" len="med"/>
            </a:ln>
            <a:effectLst/>
          </p:spPr>
          <p:txBody>
            <a:bodyPr vert="horz" wrap="square" lIns="45701" tIns="91399" rIns="45701" bIns="91399" numCol="1" rtlCol="0" anchor="b" anchorCtr="0" compatLnSpc="1">
              <a:prstTxWarp prst="textNoShape">
                <a:avLst/>
              </a:prstTxWarp>
            </a:bodyPr>
            <a:lstStyle/>
            <a:p>
              <a:pPr algn="ctr" defTabSz="913543" fontAlgn="base">
                <a:spcBef>
                  <a:spcPct val="0"/>
                </a:spcBef>
                <a:spcAft>
                  <a:spcPct val="0"/>
                </a:spcAft>
                <a:defRPr/>
              </a:pPr>
              <a:r>
                <a:rPr lang="en-US" sz="1600" kern="0" dirty="0" smtClean="0">
                  <a:solidFill>
                    <a:sysClr val="window" lastClr="FFFFFF"/>
                  </a:solidFill>
                  <a:latin typeface="Segoe UI"/>
                  <a:ea typeface="Segoe UI" pitchFamily="34" charset="0"/>
                  <a:cs typeface="Segoe UI" pitchFamily="34" charset="0"/>
                </a:rPr>
                <a:t>DevOps is </a:t>
              </a:r>
              <a:r>
                <a:rPr lang="en-US" sz="1600" kern="0" dirty="0">
                  <a:solidFill>
                    <a:sysClr val="window" lastClr="FFFFFF"/>
                  </a:solidFill>
                  <a:latin typeface="Segoe UI"/>
                  <a:ea typeface="Segoe UI" pitchFamily="34" charset="0"/>
                  <a:cs typeface="Segoe UI" pitchFamily="34" charset="0"/>
                </a:rPr>
                <a:t>a team undertaking</a:t>
              </a:r>
            </a:p>
            <a:p>
              <a:pPr algn="ctr" defTabSz="913543" fontAlgn="base">
                <a:spcBef>
                  <a:spcPct val="0"/>
                </a:spcBef>
                <a:spcAft>
                  <a:spcPct val="0"/>
                </a:spcAft>
                <a:defRPr/>
              </a:pPr>
              <a:endParaRPr lang="en-US" sz="1600" kern="0" dirty="0">
                <a:solidFill>
                  <a:sysClr val="window" lastClr="FFFFFF"/>
                </a:solidFill>
                <a:latin typeface="Segoe UI"/>
                <a:ea typeface="Segoe UI" pitchFamily="34" charset="0"/>
                <a:cs typeface="Segoe UI" pitchFamily="34" charset="0"/>
              </a:endParaRPr>
            </a:p>
          </p:txBody>
        </p:sp>
        <p:sp>
          <p:nvSpPr>
            <p:cNvPr id="26" name="Freeform 35"/>
            <p:cNvSpPr>
              <a:spLocks noEditPoints="1"/>
            </p:cNvSpPr>
            <p:nvPr/>
          </p:nvSpPr>
          <p:spPr bwMode="black">
            <a:xfrm>
              <a:off x="4523022" y="2479323"/>
              <a:ext cx="811886" cy="822325"/>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109717" tIns="54858" rIns="109717" bIns="54858" numCol="1" anchor="t" anchorCtr="0" compatLnSpc="1">
              <a:prstTxWarp prst="textNoShape">
                <a:avLst/>
              </a:prstTxWarp>
            </a:bodyPr>
            <a:lstStyle/>
            <a:p>
              <a:pPr defTabSz="1218936">
                <a:defRPr/>
              </a:pPr>
              <a:endParaRPr lang="en-US" sz="2100" kern="0" dirty="0">
                <a:solidFill>
                  <a:sysClr val="windowText" lastClr="000000"/>
                </a:solidFill>
                <a:latin typeface="Segoe UI"/>
              </a:endParaRPr>
            </a:p>
          </p:txBody>
        </p:sp>
      </p:grpSp>
      <p:grpSp>
        <p:nvGrpSpPr>
          <p:cNvPr id="38" name="Group 37"/>
          <p:cNvGrpSpPr/>
          <p:nvPr/>
        </p:nvGrpSpPr>
        <p:grpSpPr>
          <a:xfrm>
            <a:off x="6500709" y="2186885"/>
            <a:ext cx="2522096" cy="2235199"/>
            <a:chOff x="6500709" y="2186885"/>
            <a:chExt cx="2522096" cy="2235199"/>
          </a:xfrm>
        </p:grpSpPr>
        <p:sp>
          <p:nvSpPr>
            <p:cNvPr id="22" name="Rectangle 21"/>
            <p:cNvSpPr/>
            <p:nvPr/>
          </p:nvSpPr>
          <p:spPr bwMode="auto">
            <a:xfrm>
              <a:off x="6500709" y="2186885"/>
              <a:ext cx="2522096" cy="2235199"/>
            </a:xfrm>
            <a:prstGeom prst="rect">
              <a:avLst/>
            </a:prstGeom>
            <a:solidFill>
              <a:srgbClr val="442359"/>
            </a:solidFill>
            <a:ln w="6350" cap="flat" cmpd="sng" algn="ctr">
              <a:noFill/>
              <a:prstDash val="solid"/>
              <a:headEnd type="none" w="med" len="med"/>
              <a:tailEnd type="none" w="med" len="med"/>
            </a:ln>
            <a:effectLst/>
          </p:spPr>
          <p:txBody>
            <a:bodyPr vert="horz" wrap="square" lIns="45701" tIns="91399" rIns="45701" bIns="91399" numCol="1" rtlCol="0" anchor="b"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Segoe UI"/>
                <a:ea typeface="Segoe UI" pitchFamily="34" charset="0"/>
                <a:cs typeface="Segoe UI" pitchFamily="34" charset="0"/>
              </a:endParaRPr>
            </a:p>
            <a:p>
              <a:pPr marL="0" marR="0" lvl="0" indent="0" algn="ctr" defTabSz="91354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ysClr val="window" lastClr="FFFFFF"/>
                  </a:solidFill>
                  <a:effectLst/>
                  <a:uLnTx/>
                  <a:uFillTx/>
                  <a:latin typeface="Segoe UI"/>
                  <a:ea typeface="Segoe UI" pitchFamily="34" charset="0"/>
                  <a:cs typeface="Segoe UI" pitchFamily="34" charset="0"/>
                </a:rPr>
                <a:t>DevOps enables better </a:t>
              </a:r>
              <a:r>
                <a:rPr kumimoji="0" lang="en-US" sz="1600" b="0" i="0" u="none" strike="noStrike" kern="0" cap="none" spc="0" normalizeH="0" baseline="0" noProof="0" dirty="0" smtClean="0">
                  <a:ln>
                    <a:noFill/>
                  </a:ln>
                  <a:solidFill>
                    <a:sysClr val="window" lastClr="FFFFFF"/>
                  </a:solidFill>
                  <a:effectLst/>
                  <a:uLnTx/>
                  <a:uFillTx/>
                  <a:latin typeface="Segoe UI"/>
                  <a:ea typeface="Segoe UI" pitchFamily="34" charset="0"/>
                  <a:cs typeface="Segoe UI" pitchFamily="34" charset="0"/>
                </a:rPr>
                <a:t>software development and delivery practices</a:t>
              </a:r>
              <a:endParaRPr kumimoji="0" lang="en-US" sz="1600" b="0" i="0" u="none" strike="noStrike" kern="0" cap="none" spc="0" normalizeH="0" baseline="0" noProof="0" dirty="0">
                <a:ln>
                  <a:noFill/>
                </a:ln>
                <a:solidFill>
                  <a:sysClr val="window" lastClr="FFFFFF"/>
                </a:solidFill>
                <a:effectLst/>
                <a:uLnTx/>
                <a:uFillTx/>
                <a:latin typeface="Segoe UI"/>
                <a:ea typeface="Segoe UI" pitchFamily="34" charset="0"/>
                <a:cs typeface="Segoe UI" pitchFamily="34" charset="0"/>
              </a:endParaRPr>
            </a:p>
          </p:txBody>
        </p:sp>
        <p:sp>
          <p:nvSpPr>
            <p:cNvPr id="27" name="Freeform 15"/>
            <p:cNvSpPr>
              <a:spLocks noEditPoints="1"/>
            </p:cNvSpPr>
            <p:nvPr/>
          </p:nvSpPr>
          <p:spPr bwMode="black">
            <a:xfrm>
              <a:off x="7363804" y="2596935"/>
              <a:ext cx="795903" cy="7171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717" tIns="54858" rIns="109717" bIns="54858" numCol="1" anchor="t" anchorCtr="0" compatLnSpc="1">
              <a:prstTxWarp prst="textNoShape">
                <a:avLst/>
              </a:prstTxWarp>
            </a:bodyPr>
            <a:lstStyle/>
            <a:p>
              <a:pPr defTabSz="932468"/>
              <a:endParaRPr lang="en-US" sz="2100" dirty="0">
                <a:solidFill>
                  <a:srgbClr val="000000"/>
                </a:solidFill>
                <a:latin typeface="Segoe UI"/>
              </a:endParaRPr>
            </a:p>
          </p:txBody>
        </p:sp>
      </p:grpSp>
      <p:grpSp>
        <p:nvGrpSpPr>
          <p:cNvPr id="39" name="Group 38"/>
          <p:cNvGrpSpPr/>
          <p:nvPr/>
        </p:nvGrpSpPr>
        <p:grpSpPr>
          <a:xfrm>
            <a:off x="9244269" y="2186883"/>
            <a:ext cx="2522096" cy="2235199"/>
            <a:chOff x="9244269" y="2186883"/>
            <a:chExt cx="2522096" cy="2235199"/>
          </a:xfrm>
        </p:grpSpPr>
        <p:sp>
          <p:nvSpPr>
            <p:cNvPr id="24" name="Rectangle 23"/>
            <p:cNvSpPr/>
            <p:nvPr/>
          </p:nvSpPr>
          <p:spPr bwMode="auto">
            <a:xfrm>
              <a:off x="9244269" y="2186883"/>
              <a:ext cx="2522096" cy="2235199"/>
            </a:xfrm>
            <a:prstGeom prst="rect">
              <a:avLst/>
            </a:prstGeom>
            <a:solidFill>
              <a:srgbClr val="0070C0"/>
            </a:solidFill>
            <a:ln w="6350" cap="flat" cmpd="sng" algn="ctr">
              <a:noFill/>
              <a:prstDash val="solid"/>
              <a:headEnd type="none" w="med" len="med"/>
              <a:tailEnd type="none" w="med" len="med"/>
            </a:ln>
            <a:effectLst/>
          </p:spPr>
          <p:txBody>
            <a:bodyPr vert="horz" wrap="square" lIns="45701" tIns="91399" rIns="45701" bIns="91399" numCol="1" rtlCol="0" anchor="b" anchorCtr="0" compatLnSpc="1">
              <a:prstTxWarp prst="textNoShape">
                <a:avLst/>
              </a:prstTxWarp>
            </a:bodyPr>
            <a:lstStyle/>
            <a:p>
              <a:pPr algn="ctr" defTabSz="913543" fontAlgn="base">
                <a:spcBef>
                  <a:spcPct val="0"/>
                </a:spcBef>
                <a:spcAft>
                  <a:spcPct val="0"/>
                </a:spcAft>
                <a:defRPr/>
              </a:pPr>
              <a:endParaRPr lang="en-US" sz="1600" kern="0" dirty="0">
                <a:solidFill>
                  <a:sysClr val="window" lastClr="FFFFFF"/>
                </a:solidFill>
                <a:latin typeface="Segoe UI"/>
                <a:ea typeface="Segoe UI" pitchFamily="34" charset="0"/>
                <a:cs typeface="Segoe UI" pitchFamily="34" charset="0"/>
              </a:endParaRPr>
            </a:p>
            <a:p>
              <a:pPr algn="ctr" defTabSz="913543" fontAlgn="base">
                <a:spcBef>
                  <a:spcPct val="0"/>
                </a:spcBef>
                <a:spcAft>
                  <a:spcPct val="0"/>
                </a:spcAft>
                <a:defRPr/>
              </a:pPr>
              <a:r>
                <a:rPr lang="en-US" sz="1600" kern="0" dirty="0">
                  <a:solidFill>
                    <a:sysClr val="window" lastClr="FFFFFF"/>
                  </a:solidFill>
                  <a:latin typeface="Segoe UI"/>
                  <a:ea typeface="Segoe UI" pitchFamily="34" charset="0"/>
                  <a:cs typeface="Segoe UI" pitchFamily="34" charset="0"/>
                </a:rPr>
                <a:t>DevOps accelerates the last mile of continuous delivery</a:t>
              </a:r>
            </a:p>
          </p:txBody>
        </p:sp>
        <p:grpSp>
          <p:nvGrpSpPr>
            <p:cNvPr id="28" name="Group 27"/>
            <p:cNvGrpSpPr/>
            <p:nvPr/>
          </p:nvGrpSpPr>
          <p:grpSpPr bwMode="black">
            <a:xfrm>
              <a:off x="10098543" y="2564920"/>
              <a:ext cx="812164" cy="812165"/>
              <a:chOff x="446088" y="2665413"/>
              <a:chExt cx="920750" cy="920750"/>
            </a:xfrm>
            <a:solidFill>
              <a:srgbClr val="FFFFFF"/>
            </a:solidFill>
          </p:grpSpPr>
          <p:sp>
            <p:nvSpPr>
              <p:cNvPr id="29"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36">
                  <a:defRPr/>
                </a:pPr>
                <a:endParaRPr lang="en-US" sz="2100" kern="0" dirty="0">
                  <a:solidFill>
                    <a:sysClr val="windowText" lastClr="000000"/>
                  </a:solidFill>
                  <a:latin typeface="Segoe UI"/>
                </a:endParaRPr>
              </a:p>
            </p:txBody>
          </p:sp>
          <p:sp>
            <p:nvSpPr>
              <p:cNvPr id="30"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36">
                  <a:defRPr/>
                </a:pPr>
                <a:endParaRPr lang="en-US" sz="2100" kern="0" dirty="0">
                  <a:solidFill>
                    <a:sysClr val="windowText" lastClr="000000"/>
                  </a:solidFill>
                  <a:latin typeface="Segoe UI"/>
                </a:endParaRPr>
              </a:p>
            </p:txBody>
          </p:sp>
        </p:grpSp>
      </p:grpSp>
      <p:grpSp>
        <p:nvGrpSpPr>
          <p:cNvPr id="36" name="Group 35"/>
          <p:cNvGrpSpPr/>
          <p:nvPr/>
        </p:nvGrpSpPr>
        <p:grpSpPr>
          <a:xfrm>
            <a:off x="609443" y="2198555"/>
            <a:ext cx="2640912" cy="2231024"/>
            <a:chOff x="609443" y="2198555"/>
            <a:chExt cx="2640912" cy="2231024"/>
          </a:xfrm>
        </p:grpSpPr>
        <p:sp>
          <p:nvSpPr>
            <p:cNvPr id="23" name="Rectangle 22"/>
            <p:cNvSpPr/>
            <p:nvPr/>
          </p:nvSpPr>
          <p:spPr bwMode="auto">
            <a:xfrm>
              <a:off x="609443" y="2198555"/>
              <a:ext cx="2640912" cy="2231024"/>
            </a:xfrm>
            <a:prstGeom prst="rect">
              <a:avLst/>
            </a:prstGeom>
            <a:solidFill>
              <a:srgbClr val="442359"/>
            </a:solidFill>
            <a:ln w="6350" cap="flat" cmpd="sng" algn="ctr">
              <a:noFill/>
              <a:prstDash val="solid"/>
              <a:headEnd type="none" w="med" len="med"/>
              <a:tailEnd type="none" w="med" len="med"/>
            </a:ln>
            <a:effectLst/>
          </p:spPr>
          <p:txBody>
            <a:bodyPr vert="horz" wrap="square" lIns="45701" tIns="91399" rIns="45701" bIns="91399" numCol="1" rtlCol="0" anchor="b"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Segoe UI"/>
                  <a:ea typeface="Segoe UI" pitchFamily="34" charset="0"/>
                  <a:cs typeface="Segoe UI" pitchFamily="34" charset="0"/>
                </a:rPr>
                <a:t>DevOps </a:t>
              </a:r>
              <a:r>
                <a:rPr kumimoji="0" lang="en-US" sz="1600" b="0" i="0" u="none" strike="noStrike" kern="0" cap="none" spc="0" normalizeH="0" baseline="0" noProof="0" dirty="0">
                  <a:ln>
                    <a:noFill/>
                  </a:ln>
                  <a:solidFill>
                    <a:sysClr val="window" lastClr="FFFFFF"/>
                  </a:solidFill>
                  <a:effectLst/>
                  <a:uLnTx/>
                  <a:uFillTx/>
                  <a:latin typeface="Segoe UI"/>
                  <a:ea typeface="Segoe UI" pitchFamily="34" charset="0"/>
                  <a:cs typeface="Segoe UI" pitchFamily="34" charset="0"/>
                </a:rPr>
                <a:t>is a full lifecycle investment</a:t>
              </a:r>
            </a:p>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Segoe UI"/>
                <a:ea typeface="Segoe UI" pitchFamily="34" charset="0"/>
                <a:cs typeface="Segoe UI" pitchFamily="34" charset="0"/>
              </a:endParaRPr>
            </a:p>
          </p:txBody>
        </p:sp>
        <p:sp>
          <p:nvSpPr>
            <p:cNvPr id="25" name="Oval 24"/>
            <p:cNvSpPr/>
            <p:nvPr/>
          </p:nvSpPr>
          <p:spPr>
            <a:xfrm>
              <a:off x="863377" y="2422044"/>
              <a:ext cx="2133044" cy="1008387"/>
            </a:xfrm>
            <a:prstGeom prst="ellipse">
              <a:avLst/>
            </a:prstGeom>
            <a:noFill/>
            <a:ln w="10795" cap="flat" cmpd="sng" algn="ctr">
              <a:solidFill>
                <a:srgbClr val="FFFFFF"/>
              </a:solidFill>
              <a:prstDash val="solid"/>
            </a:ln>
            <a:effectLst/>
          </p:spPr>
          <p:txBody>
            <a:bodyPr lIns="91399" tIns="45701" rIns="91399" bIns="4570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TextBox 28"/>
            <p:cNvSpPr txBox="1"/>
            <p:nvPr/>
          </p:nvSpPr>
          <p:spPr>
            <a:xfrm>
              <a:off x="1374306" y="2825655"/>
              <a:ext cx="1148117" cy="276961"/>
            </a:xfrm>
            <a:prstGeom prst="rect">
              <a:avLst/>
            </a:prstGeom>
            <a:noFill/>
            <a:ln>
              <a:noFill/>
            </a:ln>
          </p:spPr>
          <p:txBody>
            <a:bodyPr wrap="none" lIns="91399" tIns="45701" rIns="91399" bIns="4570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solidFill>
                    <a:srgbClr val="FFFFFF"/>
                  </a:solidFill>
                  <a:latin typeface="Segoe UI"/>
                </a:rPr>
                <a:t>App Lifecycle</a:t>
              </a:r>
              <a:endParaRPr lang="en-US" sz="1200" b="1" dirty="0">
                <a:solidFill>
                  <a:srgbClr val="FFFFFF"/>
                </a:solidFill>
                <a:latin typeface="Segoe UI"/>
              </a:endParaRPr>
            </a:p>
          </p:txBody>
        </p:sp>
        <p:sp>
          <p:nvSpPr>
            <p:cNvPr id="32" name="Freeform 31"/>
            <p:cNvSpPr>
              <a:spLocks/>
            </p:cNvSpPr>
            <p:nvPr/>
          </p:nvSpPr>
          <p:spPr bwMode="auto">
            <a:xfrm>
              <a:off x="697494" y="2816827"/>
              <a:ext cx="331764" cy="14731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FFFFFF"/>
            </a:solidFill>
            <a:ln>
              <a:solidFill>
                <a:srgbClr val="FFFFFF"/>
              </a:solidFill>
            </a:ln>
            <a:extLst/>
          </p:spPr>
          <p:txBody>
            <a:bodyPr vert="horz" wrap="square" lIns="91399" tIns="0" rIns="91399"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32"/>
            <p:cNvSpPr>
              <a:spLocks/>
            </p:cNvSpPr>
            <p:nvPr/>
          </p:nvSpPr>
          <p:spPr bwMode="auto">
            <a:xfrm rot="16200000">
              <a:off x="1871107" y="3307948"/>
              <a:ext cx="244961" cy="244962"/>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FFFFFF"/>
            </a:solidFill>
            <a:ln>
              <a:solidFill>
                <a:srgbClr val="FFFFFF"/>
              </a:solidFill>
            </a:ln>
            <a:extLst/>
          </p:spPr>
          <p:txBody>
            <a:bodyPr vert="horz" wrap="square" lIns="91399" tIns="0" rIns="91399"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33"/>
            <p:cNvSpPr>
              <a:spLocks/>
            </p:cNvSpPr>
            <p:nvPr/>
          </p:nvSpPr>
          <p:spPr bwMode="auto">
            <a:xfrm rot="10800000">
              <a:off x="2823367" y="2851401"/>
              <a:ext cx="346107" cy="152400"/>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FFFFFF"/>
            </a:solidFill>
            <a:ln>
              <a:solidFill>
                <a:srgbClr val="FFFFFF"/>
              </a:solidFill>
            </a:ln>
            <a:extLst/>
          </p:spPr>
          <p:txBody>
            <a:bodyPr vert="horz" wrap="square" lIns="91399" tIns="0" rIns="91399"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Freeform 34"/>
            <p:cNvSpPr>
              <a:spLocks/>
            </p:cNvSpPr>
            <p:nvPr/>
          </p:nvSpPr>
          <p:spPr bwMode="auto">
            <a:xfrm rot="5400000">
              <a:off x="1728230" y="2289053"/>
              <a:ext cx="285751" cy="265983"/>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FFFFFF"/>
            </a:solidFill>
            <a:ln>
              <a:solidFill>
                <a:srgbClr val="FFFFFF"/>
              </a:solidFill>
            </a:ln>
            <a:extLst/>
          </p:spPr>
          <p:txBody>
            <a:bodyPr vert="horz" wrap="square" lIns="91399" tIns="0" rIns="91399"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553568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325" y="78203"/>
            <a:ext cx="956657" cy="1010176"/>
          </a:xfrm>
          <a:prstGeom prst="rect">
            <a:avLst/>
          </a:prstGeom>
        </p:spPr>
      </p:pic>
      <p:sp>
        <p:nvSpPr>
          <p:cNvPr id="3" name="Title 2"/>
          <p:cNvSpPr>
            <a:spLocks noGrp="1"/>
          </p:cNvSpPr>
          <p:nvPr>
            <p:ph type="title"/>
          </p:nvPr>
        </p:nvSpPr>
        <p:spPr>
          <a:xfrm>
            <a:off x="1202998" y="185843"/>
            <a:ext cx="8039575" cy="1084658"/>
          </a:xfrm>
        </p:spPr>
        <p:txBody>
          <a:bodyPr>
            <a:normAutofit/>
          </a:bodyPr>
          <a:lstStyle/>
          <a:p>
            <a:r>
              <a:rPr lang="en-US" sz="4000" dirty="0"/>
              <a:t>What’s driving DevOps?</a:t>
            </a:r>
          </a:p>
        </p:txBody>
      </p:sp>
      <p:sp>
        <p:nvSpPr>
          <p:cNvPr id="6" name="TextBox 5"/>
          <p:cNvSpPr txBox="1"/>
          <p:nvPr/>
        </p:nvSpPr>
        <p:spPr>
          <a:xfrm>
            <a:off x="326335" y="5152056"/>
            <a:ext cx="2793306" cy="1403461"/>
          </a:xfrm>
          <a:prstGeom prst="rect">
            <a:avLst/>
          </a:prstGeom>
          <a:noFill/>
          <a:ln>
            <a:noFill/>
          </a:ln>
        </p:spPr>
        <p:txBody>
          <a:bodyPr wrap="square" lIns="182880" tIns="146304" rIns="182880" bIns="146304" rtlCol="0">
            <a:spAutoFit/>
          </a:bodyPr>
          <a:lstStyle/>
          <a:p>
            <a:pPr defTabSz="932742">
              <a:lnSpc>
                <a:spcPct val="90000"/>
              </a:lnSpc>
              <a:spcAft>
                <a:spcPts val="600"/>
              </a:spcAft>
            </a:pPr>
            <a:r>
              <a:rPr lang="en-US" sz="2000" dirty="0" smtClean="0">
                <a:solidFill>
                  <a:srgbClr val="00B050"/>
                </a:solidFill>
              </a:rPr>
              <a:t>The </a:t>
            </a:r>
            <a:r>
              <a:rPr lang="en-US" sz="2000" smtClean="0">
                <a:solidFill>
                  <a:srgbClr val="00B050"/>
                </a:solidFill>
              </a:rPr>
              <a:t>agile methodologies </a:t>
            </a:r>
            <a:r>
              <a:rPr lang="en-US" sz="2000" dirty="0" smtClean="0">
                <a:solidFill>
                  <a:srgbClr val="00B050"/>
                </a:solidFill>
              </a:rPr>
              <a:t>are accelerating the construction process</a:t>
            </a:r>
          </a:p>
        </p:txBody>
      </p:sp>
      <p:sp>
        <p:nvSpPr>
          <p:cNvPr id="7" name="Freeform 6"/>
          <p:cNvSpPr/>
          <p:nvPr/>
        </p:nvSpPr>
        <p:spPr bwMode="auto">
          <a:xfrm>
            <a:off x="1271753" y="4288221"/>
            <a:ext cx="1847888" cy="1072055"/>
          </a:xfrm>
          <a:custGeom>
            <a:avLst/>
            <a:gdLst>
              <a:gd name="connsiteX0" fmla="*/ 641317 w 1582611"/>
              <a:gd name="connsiteY0" fmla="*/ 1761565 h 1761565"/>
              <a:gd name="connsiteX1" fmla="*/ 36200 w 1582611"/>
              <a:gd name="connsiteY1" fmla="*/ 376518 h 1761565"/>
              <a:gd name="connsiteX2" fmla="*/ 1582611 w 1582611"/>
              <a:gd name="connsiteY2" fmla="*/ 0 h 1761565"/>
            </a:gdLst>
            <a:ahLst/>
            <a:cxnLst>
              <a:cxn ang="0">
                <a:pos x="connsiteX0" y="connsiteY0"/>
              </a:cxn>
              <a:cxn ang="0">
                <a:pos x="connsiteX1" y="connsiteY1"/>
              </a:cxn>
              <a:cxn ang="0">
                <a:pos x="connsiteX2" y="connsiteY2"/>
              </a:cxn>
            </a:cxnLst>
            <a:rect l="l" t="t" r="r" b="b"/>
            <a:pathLst>
              <a:path w="1582611" h="1761565">
                <a:moveTo>
                  <a:pt x="641317" y="1761565"/>
                </a:moveTo>
                <a:cubicBezTo>
                  <a:pt x="260317" y="1215838"/>
                  <a:pt x="-120682" y="670112"/>
                  <a:pt x="36200" y="376518"/>
                </a:cubicBezTo>
                <a:cubicBezTo>
                  <a:pt x="193082" y="82924"/>
                  <a:pt x="887846" y="41462"/>
                  <a:pt x="1582611" y="0"/>
                </a:cubicBez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00B050"/>
              </a:solidFill>
            </a:endParaRPr>
          </a:p>
        </p:txBody>
      </p:sp>
      <p:sp>
        <p:nvSpPr>
          <p:cNvPr id="8" name="TextBox 7"/>
          <p:cNvSpPr txBox="1"/>
          <p:nvPr/>
        </p:nvSpPr>
        <p:spPr>
          <a:xfrm>
            <a:off x="8449519" y="5652281"/>
            <a:ext cx="3815654" cy="1403461"/>
          </a:xfrm>
          <a:prstGeom prst="rect">
            <a:avLst/>
          </a:prstGeom>
          <a:noFill/>
        </p:spPr>
        <p:txBody>
          <a:bodyPr wrap="square" lIns="182880" tIns="146304" rIns="182880" bIns="146304" rtlCol="0">
            <a:spAutoFit/>
          </a:bodyPr>
          <a:lstStyle/>
          <a:p>
            <a:pPr defTabSz="932742">
              <a:lnSpc>
                <a:spcPct val="90000"/>
              </a:lnSpc>
              <a:spcAft>
                <a:spcPts val="600"/>
              </a:spcAft>
            </a:pPr>
            <a:r>
              <a:rPr lang="en-US" sz="2000" dirty="0">
                <a:solidFill>
                  <a:srgbClr val="00B050"/>
                </a:solidFill>
              </a:rPr>
              <a:t>An automated release pipeline is needed to deliver at the pace of development with full traceability </a:t>
            </a:r>
          </a:p>
        </p:txBody>
      </p:sp>
      <p:sp>
        <p:nvSpPr>
          <p:cNvPr id="9" name="TextBox 8"/>
          <p:cNvSpPr txBox="1"/>
          <p:nvPr/>
        </p:nvSpPr>
        <p:spPr>
          <a:xfrm>
            <a:off x="9549556" y="749143"/>
            <a:ext cx="2793306" cy="2234458"/>
          </a:xfrm>
          <a:prstGeom prst="rect">
            <a:avLst/>
          </a:prstGeom>
          <a:noFill/>
        </p:spPr>
        <p:txBody>
          <a:bodyPr wrap="square" lIns="182880" tIns="146304" rIns="182880" bIns="146304" rtlCol="0">
            <a:spAutoFit/>
          </a:bodyPr>
          <a:lstStyle/>
          <a:p>
            <a:pPr defTabSz="932742">
              <a:lnSpc>
                <a:spcPct val="90000"/>
              </a:lnSpc>
              <a:spcAft>
                <a:spcPts val="600"/>
              </a:spcAft>
            </a:pPr>
            <a:r>
              <a:rPr lang="en-US" sz="2000" dirty="0">
                <a:solidFill>
                  <a:srgbClr val="00B050"/>
                </a:solidFill>
              </a:rPr>
              <a:t>Availability and  performance issues are hard to troubleshoot in this fast-changing world with distributed applications</a:t>
            </a:r>
          </a:p>
        </p:txBody>
      </p:sp>
      <p:sp>
        <p:nvSpPr>
          <p:cNvPr id="10" name="Freeform 9"/>
          <p:cNvSpPr/>
          <p:nvPr/>
        </p:nvSpPr>
        <p:spPr bwMode="auto">
          <a:xfrm>
            <a:off x="9106914" y="2827191"/>
            <a:ext cx="1969706" cy="1212371"/>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00B050"/>
              </a:solidFill>
            </a:endParaRPr>
          </a:p>
        </p:txBody>
      </p:sp>
      <p:sp>
        <p:nvSpPr>
          <p:cNvPr id="11" name="Freeform 10"/>
          <p:cNvSpPr/>
          <p:nvPr/>
        </p:nvSpPr>
        <p:spPr bwMode="auto">
          <a:xfrm>
            <a:off x="7421032" y="5360276"/>
            <a:ext cx="2448182" cy="378372"/>
          </a:xfrm>
          <a:custGeom>
            <a:avLst/>
            <a:gdLst>
              <a:gd name="connsiteX0" fmla="*/ 1912883 w 1912883"/>
              <a:gd name="connsiteY0" fmla="*/ 672921 h 672921"/>
              <a:gd name="connsiteX1" fmla="*/ 1093076 w 1912883"/>
              <a:gd name="connsiteY1" fmla="*/ 259 h 672921"/>
              <a:gd name="connsiteX2" fmla="*/ 0 w 1912883"/>
              <a:gd name="connsiteY2" fmla="*/ 609859 h 672921"/>
            </a:gdLst>
            <a:ahLst/>
            <a:cxnLst>
              <a:cxn ang="0">
                <a:pos x="connsiteX0" y="connsiteY0"/>
              </a:cxn>
              <a:cxn ang="0">
                <a:pos x="connsiteX1" y="connsiteY1"/>
              </a:cxn>
              <a:cxn ang="0">
                <a:pos x="connsiteX2" y="connsiteY2"/>
              </a:cxn>
            </a:cxnLst>
            <a:rect l="l" t="t" r="r" b="b"/>
            <a:pathLst>
              <a:path w="1912883" h="672921">
                <a:moveTo>
                  <a:pt x="1912883" y="672921"/>
                </a:moveTo>
                <a:cubicBezTo>
                  <a:pt x="1662386" y="341845"/>
                  <a:pt x="1411890" y="10769"/>
                  <a:pt x="1093076" y="259"/>
                </a:cubicBezTo>
                <a:cubicBezTo>
                  <a:pt x="774262" y="-10251"/>
                  <a:pt x="387131" y="299804"/>
                  <a:pt x="0" y="609859"/>
                </a:cubicBez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00B050"/>
              </a:solidFill>
            </a:endParaRPr>
          </a:p>
        </p:txBody>
      </p:sp>
      <p:sp>
        <p:nvSpPr>
          <p:cNvPr id="12" name="TextBox 11"/>
          <p:cNvSpPr txBox="1"/>
          <p:nvPr/>
        </p:nvSpPr>
        <p:spPr>
          <a:xfrm>
            <a:off x="7549472" y="382446"/>
            <a:ext cx="2000084" cy="1680460"/>
          </a:xfrm>
          <a:prstGeom prst="rect">
            <a:avLst/>
          </a:prstGeom>
          <a:noFill/>
        </p:spPr>
        <p:txBody>
          <a:bodyPr wrap="square" lIns="182880" tIns="146304" rIns="182880" bIns="146304" rtlCol="0">
            <a:spAutoFit/>
          </a:bodyPr>
          <a:lstStyle/>
          <a:p>
            <a:pPr defTabSz="932742">
              <a:lnSpc>
                <a:spcPct val="90000"/>
              </a:lnSpc>
              <a:spcAft>
                <a:spcPts val="600"/>
              </a:spcAft>
            </a:pPr>
            <a:r>
              <a:rPr lang="en-US" sz="2000" dirty="0">
                <a:solidFill>
                  <a:srgbClr val="00B050"/>
                </a:solidFill>
              </a:rPr>
              <a:t>Usage should determine the next set of priorities and learnings</a:t>
            </a:r>
          </a:p>
        </p:txBody>
      </p:sp>
      <p:sp>
        <p:nvSpPr>
          <p:cNvPr id="13" name="Freeform 12"/>
          <p:cNvSpPr/>
          <p:nvPr/>
        </p:nvSpPr>
        <p:spPr bwMode="auto">
          <a:xfrm>
            <a:off x="7851426" y="1970892"/>
            <a:ext cx="598093" cy="384019"/>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00B050"/>
              </a:solidFill>
            </a:endParaRPr>
          </a:p>
        </p:txBody>
      </p:sp>
      <p:grpSp>
        <p:nvGrpSpPr>
          <p:cNvPr id="14" name="Group 1"/>
          <p:cNvGrpSpPr/>
          <p:nvPr/>
        </p:nvGrpSpPr>
        <p:grpSpPr>
          <a:xfrm>
            <a:off x="2987598" y="1396890"/>
            <a:ext cx="6126650" cy="4391762"/>
            <a:chOff x="2928419" y="1369625"/>
            <a:chExt cx="6007065" cy="4306040"/>
          </a:xfrm>
        </p:grpSpPr>
        <p:grpSp>
          <p:nvGrpSpPr>
            <p:cNvPr id="15" name="Group 2"/>
            <p:cNvGrpSpPr>
              <a:grpSpLocks noChangeAspect="1"/>
            </p:cNvGrpSpPr>
            <p:nvPr/>
          </p:nvGrpSpPr>
          <p:grpSpPr bwMode="auto">
            <a:xfrm>
              <a:off x="3209426" y="1999233"/>
              <a:ext cx="5587197" cy="3676432"/>
              <a:chOff x="1050" y="734"/>
              <a:chExt cx="5584" cy="3352"/>
            </a:xfrm>
            <a:solidFill>
              <a:srgbClr val="0072C6"/>
            </a:solidFill>
            <a:effectLst>
              <a:outerShdw blurRad="63500" sx="102000" sy="102000" algn="ctr" rotWithShape="0">
                <a:prstClr val="black">
                  <a:alpha val="40000"/>
                </a:prstClr>
              </a:outerShdw>
            </a:effectLst>
          </p:grpSpPr>
          <p:sp>
            <p:nvSpPr>
              <p:cNvPr id="56"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sp>
            <p:nvSpPr>
              <p:cNvPr id="57"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sp>
            <p:nvSpPr>
              <p:cNvPr id="58"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836" dirty="0">
                  <a:solidFill>
                    <a:srgbClr val="000000"/>
                  </a:solidFill>
                </a:endParaRPr>
              </a:p>
            </p:txBody>
          </p:sp>
        </p:grpSp>
        <p:grpSp>
          <p:nvGrpSpPr>
            <p:cNvPr id="16" name="Group 3"/>
            <p:cNvGrpSpPr/>
            <p:nvPr/>
          </p:nvGrpSpPr>
          <p:grpSpPr>
            <a:xfrm rot="10800000">
              <a:off x="3066564" y="3899949"/>
              <a:ext cx="380886" cy="198444"/>
              <a:chOff x="1473341" y="3774232"/>
              <a:chExt cx="480262" cy="292168"/>
            </a:xfrm>
          </p:grpSpPr>
          <p:sp>
            <p:nvSpPr>
              <p:cNvPr id="54" name="Isosceles Triangle 23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5" name="Isosceles Triangle 23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4"/>
            <p:cNvGrpSpPr/>
            <p:nvPr/>
          </p:nvGrpSpPr>
          <p:grpSpPr>
            <a:xfrm>
              <a:off x="8563267" y="3615748"/>
              <a:ext cx="372217" cy="191883"/>
              <a:chOff x="1473341" y="3774232"/>
              <a:chExt cx="480262" cy="292168"/>
            </a:xfrm>
          </p:grpSpPr>
          <p:sp>
            <p:nvSpPr>
              <p:cNvPr id="52" name="Isosceles Triangle 235"/>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236"/>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8"/>
            <p:cNvGrpSpPr/>
            <p:nvPr/>
          </p:nvGrpSpPr>
          <p:grpSpPr>
            <a:xfrm rot="16200000">
              <a:off x="7728728" y="2915804"/>
              <a:ext cx="351453" cy="209987"/>
              <a:chOff x="1473341" y="3774232"/>
              <a:chExt cx="480262" cy="292168"/>
            </a:xfrm>
          </p:grpSpPr>
          <p:sp>
            <p:nvSpPr>
              <p:cNvPr id="50" name="Isosceles Triangle 233"/>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234"/>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0"/>
            <p:cNvGrpSpPr/>
            <p:nvPr/>
          </p:nvGrpSpPr>
          <p:grpSpPr>
            <a:xfrm rot="5400000">
              <a:off x="4159611" y="4592881"/>
              <a:ext cx="320114" cy="197965"/>
              <a:chOff x="1473341" y="3774232"/>
              <a:chExt cx="480262" cy="292168"/>
            </a:xfrm>
          </p:grpSpPr>
          <p:sp>
            <p:nvSpPr>
              <p:cNvPr id="48" name="Isosceles Triangle 231"/>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232"/>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61"/>
            <p:cNvSpPr txBox="1"/>
            <p:nvPr/>
          </p:nvSpPr>
          <p:spPr>
            <a:xfrm>
              <a:off x="7353908" y="3666875"/>
              <a:ext cx="1212453" cy="3139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40" kern="0" dirty="0">
                  <a:gradFill>
                    <a:gsLst>
                      <a:gs pos="20354">
                        <a:srgbClr val="000000"/>
                      </a:gs>
                      <a:gs pos="54000">
                        <a:srgbClr val="000000"/>
                      </a:gs>
                    </a:gsLst>
                    <a:lin ang="5400000" scaled="0"/>
                  </a:gradFill>
                  <a:latin typeface="Segoe UI Light"/>
                </a:rPr>
                <a:t>Production</a:t>
              </a:r>
            </a:p>
          </p:txBody>
        </p:sp>
        <p:sp>
          <p:nvSpPr>
            <p:cNvPr id="21" name="TextBox 62"/>
            <p:cNvSpPr txBox="1"/>
            <p:nvPr/>
          </p:nvSpPr>
          <p:spPr>
            <a:xfrm>
              <a:off x="2928419" y="3641248"/>
              <a:ext cx="2571021" cy="3139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40" kern="0" dirty="0">
                  <a:gradFill>
                    <a:gsLst>
                      <a:gs pos="20354">
                        <a:srgbClr val="000000"/>
                      </a:gs>
                      <a:gs pos="54000">
                        <a:srgbClr val="000000"/>
                      </a:gs>
                    </a:gsLst>
                    <a:lin ang="5400000" scaled="0"/>
                  </a:gradFill>
                  <a:latin typeface="Segoe UI Light"/>
                </a:rPr>
                <a:t>Development </a:t>
              </a:r>
            </a:p>
          </p:txBody>
        </p:sp>
        <p:grpSp>
          <p:nvGrpSpPr>
            <p:cNvPr id="22"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41" name="Rectangle 224"/>
              <p:cNvSpPr/>
              <p:nvPr/>
            </p:nvSpPr>
            <p:spPr bwMode="auto">
              <a:xfrm>
                <a:off x="4953297" y="4002478"/>
                <a:ext cx="2286000" cy="120407"/>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225"/>
              <p:cNvGrpSpPr/>
              <p:nvPr/>
            </p:nvGrpSpPr>
            <p:grpSpPr>
              <a:xfrm rot="16200000">
                <a:off x="4568474" y="3916599"/>
                <a:ext cx="480262" cy="292168"/>
                <a:chOff x="1473341" y="3774232"/>
                <a:chExt cx="480262" cy="292168"/>
              </a:xfrm>
            </p:grpSpPr>
            <p:sp>
              <p:nvSpPr>
                <p:cNvPr id="46" name="Isosceles Triangle 229"/>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230"/>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226"/>
              <p:cNvGrpSpPr/>
              <p:nvPr/>
            </p:nvGrpSpPr>
            <p:grpSpPr>
              <a:xfrm rot="5400000">
                <a:off x="7143858" y="3916598"/>
                <a:ext cx="480262" cy="292168"/>
                <a:chOff x="1473341" y="3774232"/>
                <a:chExt cx="480262" cy="292168"/>
              </a:xfrm>
            </p:grpSpPr>
            <p:sp>
              <p:nvSpPr>
                <p:cNvPr id="44" name="Isosceles Triangle 22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22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 name="TextBox 93"/>
            <p:cNvSpPr txBox="1"/>
            <p:nvPr/>
          </p:nvSpPr>
          <p:spPr>
            <a:xfrm>
              <a:off x="5356097" y="3942259"/>
              <a:ext cx="1324081" cy="282513"/>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836" kern="0" dirty="0">
                  <a:gradFill>
                    <a:gsLst>
                      <a:gs pos="20354">
                        <a:srgbClr val="000000"/>
                      </a:gs>
                      <a:gs pos="54000">
                        <a:srgbClr val="000000"/>
                      </a:gs>
                    </a:gsLst>
                    <a:lin ang="5400000" scaled="0"/>
                  </a:gradFill>
                  <a:latin typeface="Segoe UI Light"/>
                </a:rPr>
                <a:t>Collaboration</a:t>
              </a:r>
            </a:p>
          </p:txBody>
        </p:sp>
        <p:grpSp>
          <p:nvGrpSpPr>
            <p:cNvPr id="24" name="Group 15"/>
            <p:cNvGrpSpPr>
              <a:grpSpLocks noChangeAspect="1"/>
            </p:cNvGrpSpPr>
            <p:nvPr/>
          </p:nvGrpSpPr>
          <p:grpSpPr bwMode="auto">
            <a:xfrm>
              <a:off x="5591969" y="3107135"/>
              <a:ext cx="715432" cy="613687"/>
              <a:chOff x="7349" y="-2816"/>
              <a:chExt cx="661" cy="567"/>
            </a:xfrm>
            <a:solidFill>
              <a:srgbClr val="FFFFFF">
                <a:lumMod val="50000"/>
              </a:srgbClr>
            </a:solidFill>
          </p:grpSpPr>
          <p:sp>
            <p:nvSpPr>
              <p:cNvPr id="35"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sp>
            <p:nvSpPr>
              <p:cNvPr id="36" name="Oval 27"/>
              <p:cNvSpPr>
                <a:spLocks noChangeArrowheads="1"/>
              </p:cNvSpPr>
              <p:nvPr/>
            </p:nvSpPr>
            <p:spPr bwMode="auto">
              <a:xfrm>
                <a:off x="7616" y="-2816"/>
                <a:ext cx="127" cy="12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sp>
            <p:nvSpPr>
              <p:cNvPr id="37"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sp>
            <p:nvSpPr>
              <p:cNvPr id="38" name="Oval 29"/>
              <p:cNvSpPr>
                <a:spLocks noChangeArrowheads="1"/>
              </p:cNvSpPr>
              <p:nvPr/>
            </p:nvSpPr>
            <p:spPr bwMode="auto">
              <a:xfrm>
                <a:off x="7866"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sp>
            <p:nvSpPr>
              <p:cNvPr id="39"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sp>
            <p:nvSpPr>
              <p:cNvPr id="40" name="Oval 223"/>
              <p:cNvSpPr>
                <a:spLocks noChangeArrowheads="1"/>
              </p:cNvSpPr>
              <p:nvPr/>
            </p:nvSpPr>
            <p:spPr bwMode="auto">
              <a:xfrm>
                <a:off x="7384"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defRPr/>
                </a:pPr>
                <a:endParaRPr lang="en-US" sz="1734" dirty="0">
                  <a:solidFill>
                    <a:srgbClr val="FFFFFF"/>
                  </a:solidFill>
                </a:endParaRPr>
              </a:p>
            </p:txBody>
          </p:sp>
        </p:grpSp>
        <p:sp>
          <p:nvSpPr>
            <p:cNvPr id="25"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algn="ctr" defTabSz="932597">
                <a:lnSpc>
                  <a:spcPct val="90000"/>
                </a:lnSpc>
                <a:defRPr/>
              </a:pPr>
              <a:r>
                <a:rPr lang="en-US" sz="1099" b="1" kern="0" dirty="0">
                  <a:solidFill>
                    <a:srgbClr val="FFFFFF"/>
                  </a:solidFill>
                </a:rPr>
                <a:t>BACKLOG</a:t>
              </a:r>
            </a:p>
          </p:txBody>
        </p:sp>
        <p:sp>
          <p:nvSpPr>
            <p:cNvPr id="28"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sp>
          <p:nvSpPr>
            <p:cNvPr id="29"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sp>
          <p:nvSpPr>
            <p:cNvPr id="30"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91427" tIns="0" rIns="91427" bIns="0" numCol="1" anchor="ctr" anchorCtr="0" compatLnSpc="1">
              <a:prstTxWarp prst="textNoShape">
                <a:avLst/>
              </a:prstTxWarp>
            </a:bodyPr>
            <a:lstStyle/>
            <a:p>
              <a:pPr algn="ctr" defTabSz="932597">
                <a:defRPr/>
              </a:pPr>
              <a:endParaRPr lang="en-US" sz="1599" kern="0" dirty="0">
                <a:solidFill>
                  <a:srgbClr val="000000"/>
                </a:solidFill>
              </a:endParaRPr>
            </a:p>
          </p:txBody>
        </p:sp>
        <p:grpSp>
          <p:nvGrpSpPr>
            <p:cNvPr id="31" name="Group 22"/>
            <p:cNvGrpSpPr/>
            <p:nvPr/>
          </p:nvGrpSpPr>
          <p:grpSpPr>
            <a:xfrm rot="16200000">
              <a:off x="5907860" y="1913418"/>
              <a:ext cx="329291" cy="275519"/>
              <a:chOff x="1473341" y="3774232"/>
              <a:chExt cx="480262" cy="292168"/>
            </a:xfrm>
          </p:grpSpPr>
          <p:sp>
            <p:nvSpPr>
              <p:cNvPr id="33" name="Isosceles Triangle 24"/>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4" name="Isosceles Triangle 25"/>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23"/>
            <p:cNvSpPr txBox="1"/>
            <p:nvPr/>
          </p:nvSpPr>
          <p:spPr>
            <a:xfrm>
              <a:off x="4664689" y="1369625"/>
              <a:ext cx="1096454" cy="184538"/>
            </a:xfrm>
            <a:prstGeom prst="rect">
              <a:avLst/>
            </a:prstGeom>
            <a:noFill/>
          </p:spPr>
          <p:txBody>
            <a:bodyPr wrap="none" lIns="0" tIns="0" rIns="0" bIns="0" rtlCol="0" anchor="ctr">
              <a:spAutoFit/>
            </a:bodyPr>
            <a:lstStyle/>
            <a:p>
              <a:pPr algn="ctr" defTabSz="932597">
                <a:defRPr/>
              </a:pPr>
              <a:r>
                <a:rPr lang="en-US" sz="1199" kern="0" dirty="0">
                  <a:solidFill>
                    <a:srgbClr val="000000"/>
                  </a:solidFill>
                </a:rPr>
                <a:t>REQUIREMENTS</a:t>
              </a:r>
            </a:p>
          </p:txBody>
        </p:sp>
      </p:grpSp>
      <p:pic>
        <p:nvPicPr>
          <p:cNvPr id="59" name="Picture 58"/>
          <p:cNvPicPr>
            <a:picLocks noChangeAspect="1"/>
          </p:cNvPicPr>
          <p:nvPr/>
        </p:nvPicPr>
        <p:blipFill>
          <a:blip r:embed="rId4"/>
          <a:stretch>
            <a:fillRect/>
          </a:stretch>
        </p:blipFill>
        <p:spPr>
          <a:xfrm>
            <a:off x="5128737" y="5420694"/>
            <a:ext cx="2292295" cy="499915"/>
          </a:xfrm>
          <a:prstGeom prst="rect">
            <a:avLst/>
          </a:prstGeom>
        </p:spPr>
      </p:pic>
    </p:spTree>
    <p:extLst>
      <p:ext uri="{BB962C8B-B14F-4D97-AF65-F5344CB8AC3E}">
        <p14:creationId xmlns:p14="http://schemas.microsoft.com/office/powerpoint/2010/main" val="175555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animBg="1"/>
      <p:bldP spid="12" grpId="0"/>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10.xml><?xml version="1.0" encoding="utf-8"?>
<a:theme xmlns:a="http://schemas.openxmlformats.org/drawingml/2006/main" name="1_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Windows_Server_Management_Marketing_Template_16x9_v10">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smtClean="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3.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4.xml><?xml version="1.0" encoding="utf-8"?>
<a:theme xmlns:a="http://schemas.openxmlformats.org/drawingml/2006/main" name="SMSGR_template_Light_2">
  <a:themeElements>
    <a:clrScheme name="Custom 44">
      <a:dk1>
        <a:srgbClr val="000000"/>
      </a:dk1>
      <a:lt1>
        <a:srgbClr val="FFFFFF"/>
      </a:lt1>
      <a:dk2>
        <a:srgbClr val="4E3722"/>
      </a:dk2>
      <a:lt2>
        <a:srgbClr val="FF7B04"/>
      </a:lt2>
      <a:accent1>
        <a:srgbClr val="1095DA"/>
      </a:accent1>
      <a:accent2>
        <a:srgbClr val="FEDB1B"/>
      </a:accent2>
      <a:accent3>
        <a:srgbClr val="5FAD22"/>
      </a:accent3>
      <a:accent4>
        <a:srgbClr val="8134B1"/>
      </a:accent4>
      <a:accent5>
        <a:srgbClr val="E02E20"/>
      </a:accent5>
      <a:accent6>
        <a:srgbClr val="165BAC"/>
      </a:accent6>
      <a:hlink>
        <a:srgbClr val="1095DA"/>
      </a:hlink>
      <a:folHlink>
        <a:srgbClr val="5FAD2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chemeClr val="tx1"/>
                </a:gs>
                <a:gs pos="88000">
                  <a:schemeClr val="tx1"/>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square" rtlCol="0">
        <a:spAutoFit/>
      </a:bodyPr>
      <a:lstStyle>
        <a:defPPr>
          <a:lnSpc>
            <a:spcPct val="90000"/>
          </a:lnSpc>
          <a:defRPr sz="2800" dirty="0" smtClean="0">
            <a:gradFill>
              <a:gsLst>
                <a:gs pos="0">
                  <a:schemeClr val="bg1"/>
                </a:gs>
                <a:gs pos="88000">
                  <a:schemeClr val="bg1"/>
                </a:gs>
              </a:gsLst>
              <a:lin ang="5400000" scaled="0"/>
            </a:gradFill>
          </a:defRPr>
        </a:defPPr>
      </a:lstStyle>
    </a:txDef>
  </a:objectDefaults>
  <a:extraClrScheme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10.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2.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3.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4.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5.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6.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7.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8.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9.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odule xmlns="CE38121E-86C3-474E-B185-FBDE5CA0A44A">1</Module>
    <Content_x0020_Type xmlns="CE38121E-86C3-474E-B185-FBDE5CA0A44A">Slide Presentation</Content_x0020_Type>
    <Status xmlns="CE38121E-86C3-474E-B185-FBDE5CA0A44A">Final</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9F305A6710844EB21AB280965BDA53" ma:contentTypeVersion="" ma:contentTypeDescription="Create a new document." ma:contentTypeScope="" ma:versionID="f7fa0df2edc1b0322a0b0809414a6eeb">
  <xsd:schema xmlns:xsd="http://www.w3.org/2001/XMLSchema" xmlns:xs="http://www.w3.org/2001/XMLSchema" xmlns:p="http://schemas.microsoft.com/office/2006/metadata/properties" xmlns:ns2="CE38121E-86C3-474E-B185-FBDE5CA0A44A" targetNamespace="http://schemas.microsoft.com/office/2006/metadata/properties" ma:root="true" ma:fieldsID="80beaaf5f720cf2d5adb4e2ff2a4a1ea" ns2:_="">
    <xsd:import namespace="CE38121E-86C3-474E-B185-FBDE5CA0A44A"/>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38121E-86C3-474E-B185-FBDE5CA0A44A"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file>

<file path=customXml/itemProps2.xml><?xml version="1.0" encoding="utf-8"?>
<ds:datastoreItem xmlns:ds="http://schemas.openxmlformats.org/officeDocument/2006/customXml" ds:itemID="{F990F116-B58F-4255-B05B-DA3808E0E5C6}"/>
</file>

<file path=customXml/itemProps3.xml><?xml version="1.0" encoding="utf-8"?>
<ds:datastoreItem xmlns:ds="http://schemas.openxmlformats.org/officeDocument/2006/customXml" ds:itemID="{277AB807-DE1E-48E9-AAD4-3FD2DD61DC28}"/>
</file>

<file path=docProps/app.xml><?xml version="1.0" encoding="utf-8"?>
<Properties xmlns="http://schemas.openxmlformats.org/officeDocument/2006/extended-properties" xmlns:vt="http://schemas.openxmlformats.org/officeDocument/2006/docPropsVTypes">
  <Template>TENA14Speaker_PPT_Template</Template>
  <TotalTime>4074</TotalTime>
  <Words>2606</Words>
  <Application>Microsoft Office PowerPoint</Application>
  <PresentationFormat>Custom</PresentationFormat>
  <Paragraphs>195</Paragraphs>
  <Slides>18</Slides>
  <Notes>16</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18</vt:i4>
      </vt:variant>
    </vt:vector>
  </HeadingPairs>
  <TitlesOfParts>
    <vt:vector size="37" baseType="lpstr">
      <vt:lpstr>MS PGothic</vt:lpstr>
      <vt:lpstr>Arial</vt:lpstr>
      <vt:lpstr>Calibri</vt:lpstr>
      <vt:lpstr>Consolas</vt:lpstr>
      <vt:lpstr>Forte</vt:lpstr>
      <vt:lpstr>Segoe UI</vt:lpstr>
      <vt:lpstr>Segoe UI Light</vt:lpstr>
      <vt:lpstr>Wingdings</vt:lpstr>
      <vt:lpstr>TechEd 2014 Dk Blue</vt:lpstr>
      <vt:lpstr>5-30438_S4_Breakout_Template_WHT</vt:lpstr>
      <vt:lpstr>Metro_Template_Light_16x9</vt:lpstr>
      <vt:lpstr>SMSGR_template_Light_2</vt:lpstr>
      <vt:lpstr>MSVID_White_16x9_2012-08-18</vt:lpstr>
      <vt:lpstr>5_MSVID_White_16x9_2012-08-18</vt:lpstr>
      <vt:lpstr>1_TechEd 2014 Dk Blue</vt:lpstr>
      <vt:lpstr>1_Office Theme</vt:lpstr>
      <vt:lpstr>1_Office Theme</vt:lpstr>
      <vt:lpstr>1_MSVID_White_16x9_2012-08-18</vt:lpstr>
      <vt:lpstr>Windows_Server_Management_Marketing_Template_16x9_v10</vt:lpstr>
      <vt:lpstr>PowerPoint Presentation</vt:lpstr>
      <vt:lpstr>Application Performance Monitoring </vt:lpstr>
      <vt:lpstr>Course Agenda </vt:lpstr>
      <vt:lpstr>PowerPoint Presentation</vt:lpstr>
      <vt:lpstr>Module Overview</vt:lpstr>
      <vt:lpstr>Manage &amp; Operate Applications</vt:lpstr>
      <vt:lpstr>Overcome the DevOps disconnect</vt:lpstr>
      <vt:lpstr>What’s DevOps?</vt:lpstr>
      <vt:lpstr>What’s driving DevOps?</vt:lpstr>
      <vt:lpstr>Enterprise DevOps</vt:lpstr>
      <vt:lpstr>Complete APM solutions</vt:lpstr>
      <vt:lpstr>Managing applications across multiple clouds</vt:lpstr>
      <vt:lpstr>Application Lifecycle Management Overview</vt:lpstr>
      <vt:lpstr>ALM Framework</vt:lpstr>
      <vt:lpstr>Introduce AI &amp; SC tools</vt:lpstr>
      <vt:lpstr>PowerPoint Presentation</vt:lpstr>
      <vt:lpstr>PowerPoint Presentation</vt:lpstr>
      <vt:lpstr>PowerPoint Presentation</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 1 -  Application Performance Monitoring</dc:title>
  <dc:subject>TechEd 2014</dc:subject>
  <dc:creator>Morgan Webb</dc:creator>
  <cp:keywords/>
  <dc:description>Template: Jordan Cayabyab, Artitudes Design
Formatting: 
Audience Type:</dc:description>
  <cp:lastModifiedBy>Brandi Haley (Valorem Consulting)</cp:lastModifiedBy>
  <cp:revision>546</cp:revision>
  <dcterms:created xsi:type="dcterms:W3CDTF">2014-03-25T08:02:02Z</dcterms:created>
  <dcterms:modified xsi:type="dcterms:W3CDTF">2015-01-09T21:12:38Z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0x010100CA9F305A6710844EB21AB280965BDA53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IsMyDocuments">
    <vt:bool>true</vt:bool>
  </property>
</Properties>
</file>